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91" r:id="rId1"/>
  </p:sldMasterIdLst>
  <p:notesMasterIdLst>
    <p:notesMasterId r:id="rId19"/>
  </p:notesMasterIdLst>
  <p:sldIdLst>
    <p:sldId id="256" r:id="rId2"/>
    <p:sldId id="611" r:id="rId3"/>
    <p:sldId id="581" r:id="rId4"/>
    <p:sldId id="580" r:id="rId5"/>
    <p:sldId id="570" r:id="rId6"/>
    <p:sldId id="620" r:id="rId7"/>
    <p:sldId id="621" r:id="rId8"/>
    <p:sldId id="622" r:id="rId9"/>
    <p:sldId id="568" r:id="rId10"/>
    <p:sldId id="571" r:id="rId11"/>
    <p:sldId id="573" r:id="rId12"/>
    <p:sldId id="583" r:id="rId13"/>
    <p:sldId id="619" r:id="rId14"/>
    <p:sldId id="585" r:id="rId15"/>
    <p:sldId id="589" r:id="rId16"/>
    <p:sldId id="591" r:id="rId17"/>
    <p:sldId id="590" r:id="rId18"/>
  </p:sldIdLst>
  <p:sldSz cx="9144000" cy="5715000" type="screen16x10"/>
  <p:notesSz cx="6858000" cy="9144000"/>
  <p:defaultTextStyle>
    <a:defPPr>
      <a:defRPr lang="en-US"/>
    </a:defPPr>
    <a:lvl1pPr marL="0" algn="l" defTabSz="356616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1pPr>
    <a:lvl2pPr marL="356616" algn="l" defTabSz="356616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2pPr>
    <a:lvl3pPr marL="713232" algn="l" defTabSz="356616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3pPr>
    <a:lvl4pPr marL="1069848" algn="l" defTabSz="356616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4pPr>
    <a:lvl5pPr marL="1426464" algn="l" defTabSz="356616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356616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356616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356616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356616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D4035AA-E248-7442-9EB0-122B955030FC}" v="316" dt="2024-03-21T12:45:01.77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843"/>
    <p:restoredTop sz="94176"/>
  </p:normalViewPr>
  <p:slideViewPr>
    <p:cSldViewPr snapToGrid="0" snapToObjects="1">
      <p:cViewPr varScale="1">
        <p:scale>
          <a:sx n="73" d="100"/>
          <a:sy n="73" d="100"/>
        </p:scale>
        <p:origin x="200" y="8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ong B Nguyen" userId="f59fb8f3-a021-417a-8bc1-65c8d471c621" providerId="ADAL" clId="{4BE6A6D3-80E1-E648-9A65-3053C53C3489}"/>
    <pc:docChg chg="addSld delSld modSld">
      <pc:chgData name="Long B Nguyen" userId="f59fb8f3-a021-417a-8bc1-65c8d471c621" providerId="ADAL" clId="{4BE6A6D3-80E1-E648-9A65-3053C53C3489}" dt="2020-01-13T13:50:20.439" v="74" actId="2696"/>
      <pc:docMkLst>
        <pc:docMk/>
      </pc:docMkLst>
      <pc:sldChg chg="modSp">
        <pc:chgData name="Long B Nguyen" userId="f59fb8f3-a021-417a-8bc1-65c8d471c621" providerId="ADAL" clId="{4BE6A6D3-80E1-E648-9A65-3053C53C3489}" dt="2020-01-13T13:50:08.533" v="40" actId="20577"/>
        <pc:sldMkLst>
          <pc:docMk/>
          <pc:sldMk cId="4247104139" sldId="256"/>
        </pc:sldMkLst>
        <pc:spChg chg="mod">
          <ac:chgData name="Long B Nguyen" userId="f59fb8f3-a021-417a-8bc1-65c8d471c621" providerId="ADAL" clId="{4BE6A6D3-80E1-E648-9A65-3053C53C3489}" dt="2020-01-13T13:50:08.533" v="40" actId="20577"/>
          <ac:spMkLst>
            <pc:docMk/>
            <pc:sldMk cId="4247104139" sldId="256"/>
            <ac:spMk id="3" creationId="{1BDC47C8-6776-7B44-9CD4-95FC91452D62}"/>
          </ac:spMkLst>
        </pc:spChg>
      </pc:sldChg>
      <pc:sldChg chg="del">
        <pc:chgData name="Long B Nguyen" userId="f59fb8f3-a021-417a-8bc1-65c8d471c621" providerId="ADAL" clId="{4BE6A6D3-80E1-E648-9A65-3053C53C3489}" dt="2020-01-13T13:50:20.439" v="74" actId="2696"/>
        <pc:sldMkLst>
          <pc:docMk/>
          <pc:sldMk cId="1758448129" sldId="309"/>
        </pc:sldMkLst>
      </pc:sldChg>
      <pc:sldChg chg="del">
        <pc:chgData name="Long B Nguyen" userId="f59fb8f3-a021-417a-8bc1-65c8d471c621" providerId="ADAL" clId="{4BE6A6D3-80E1-E648-9A65-3053C53C3489}" dt="2020-01-13T13:50:12.196" v="42" actId="2696"/>
        <pc:sldMkLst>
          <pc:docMk/>
          <pc:sldMk cId="3947558204" sldId="313"/>
        </pc:sldMkLst>
      </pc:sldChg>
      <pc:sldChg chg="del">
        <pc:chgData name="Long B Nguyen" userId="f59fb8f3-a021-417a-8bc1-65c8d471c621" providerId="ADAL" clId="{4BE6A6D3-80E1-E648-9A65-3053C53C3489}" dt="2020-01-13T13:50:19.961" v="43" actId="2696"/>
        <pc:sldMkLst>
          <pc:docMk/>
          <pc:sldMk cId="2054265466" sldId="314"/>
        </pc:sldMkLst>
      </pc:sldChg>
      <pc:sldChg chg="del">
        <pc:chgData name="Long B Nguyen" userId="f59fb8f3-a021-417a-8bc1-65c8d471c621" providerId="ADAL" clId="{4BE6A6D3-80E1-E648-9A65-3053C53C3489}" dt="2020-01-13T13:50:19.999" v="45" actId="2696"/>
        <pc:sldMkLst>
          <pc:docMk/>
          <pc:sldMk cId="917461937" sldId="315"/>
        </pc:sldMkLst>
      </pc:sldChg>
      <pc:sldChg chg="del">
        <pc:chgData name="Long B Nguyen" userId="f59fb8f3-a021-417a-8bc1-65c8d471c621" providerId="ADAL" clId="{4BE6A6D3-80E1-E648-9A65-3053C53C3489}" dt="2020-01-13T13:50:20.011" v="46" actId="2696"/>
        <pc:sldMkLst>
          <pc:docMk/>
          <pc:sldMk cId="3266234076" sldId="316"/>
        </pc:sldMkLst>
      </pc:sldChg>
      <pc:sldChg chg="del">
        <pc:chgData name="Long B Nguyen" userId="f59fb8f3-a021-417a-8bc1-65c8d471c621" providerId="ADAL" clId="{4BE6A6D3-80E1-E648-9A65-3053C53C3489}" dt="2020-01-13T13:50:19.977" v="44" actId="2696"/>
        <pc:sldMkLst>
          <pc:docMk/>
          <pc:sldMk cId="2886319738" sldId="317"/>
        </pc:sldMkLst>
      </pc:sldChg>
      <pc:sldChg chg="del">
        <pc:chgData name="Long B Nguyen" userId="f59fb8f3-a021-417a-8bc1-65c8d471c621" providerId="ADAL" clId="{4BE6A6D3-80E1-E648-9A65-3053C53C3489}" dt="2020-01-13T13:50:20.047" v="48" actId="2696"/>
        <pc:sldMkLst>
          <pc:docMk/>
          <pc:sldMk cId="3906700287" sldId="319"/>
        </pc:sldMkLst>
      </pc:sldChg>
      <pc:sldChg chg="del">
        <pc:chgData name="Long B Nguyen" userId="f59fb8f3-a021-417a-8bc1-65c8d471c621" providerId="ADAL" clId="{4BE6A6D3-80E1-E648-9A65-3053C53C3489}" dt="2020-01-13T13:50:20.082" v="50" actId="2696"/>
        <pc:sldMkLst>
          <pc:docMk/>
          <pc:sldMk cId="1810541734" sldId="320"/>
        </pc:sldMkLst>
      </pc:sldChg>
      <pc:sldChg chg="del">
        <pc:chgData name="Long B Nguyen" userId="f59fb8f3-a021-417a-8bc1-65c8d471c621" providerId="ADAL" clId="{4BE6A6D3-80E1-E648-9A65-3053C53C3489}" dt="2020-01-13T13:50:20.093" v="51" actId="2696"/>
        <pc:sldMkLst>
          <pc:docMk/>
          <pc:sldMk cId="1359731776" sldId="321"/>
        </pc:sldMkLst>
      </pc:sldChg>
      <pc:sldChg chg="del">
        <pc:chgData name="Long B Nguyen" userId="f59fb8f3-a021-417a-8bc1-65c8d471c621" providerId="ADAL" clId="{4BE6A6D3-80E1-E648-9A65-3053C53C3489}" dt="2020-01-13T13:50:20.107" v="52" actId="2696"/>
        <pc:sldMkLst>
          <pc:docMk/>
          <pc:sldMk cId="3651577480" sldId="322"/>
        </pc:sldMkLst>
      </pc:sldChg>
      <pc:sldChg chg="del">
        <pc:chgData name="Long B Nguyen" userId="f59fb8f3-a021-417a-8bc1-65c8d471c621" providerId="ADAL" clId="{4BE6A6D3-80E1-E648-9A65-3053C53C3489}" dt="2020-01-13T13:50:20.069" v="49" actId="2696"/>
        <pc:sldMkLst>
          <pc:docMk/>
          <pc:sldMk cId="1496564367" sldId="323"/>
        </pc:sldMkLst>
      </pc:sldChg>
      <pc:sldChg chg="del">
        <pc:chgData name="Long B Nguyen" userId="f59fb8f3-a021-417a-8bc1-65c8d471c621" providerId="ADAL" clId="{4BE6A6D3-80E1-E648-9A65-3053C53C3489}" dt="2020-01-13T13:50:20.420" v="73" actId="2696"/>
        <pc:sldMkLst>
          <pc:docMk/>
          <pc:sldMk cId="771866096" sldId="324"/>
        </pc:sldMkLst>
      </pc:sldChg>
      <pc:sldChg chg="del">
        <pc:chgData name="Long B Nguyen" userId="f59fb8f3-a021-417a-8bc1-65c8d471c621" providerId="ADAL" clId="{4BE6A6D3-80E1-E648-9A65-3053C53C3489}" dt="2020-01-13T13:50:20.162" v="56" actId="2696"/>
        <pc:sldMkLst>
          <pc:docMk/>
          <pc:sldMk cId="1025355635" sldId="325"/>
        </pc:sldMkLst>
      </pc:sldChg>
      <pc:sldChg chg="del">
        <pc:chgData name="Long B Nguyen" userId="f59fb8f3-a021-417a-8bc1-65c8d471c621" providerId="ADAL" clId="{4BE6A6D3-80E1-E648-9A65-3053C53C3489}" dt="2020-01-13T13:50:20.149" v="55" actId="2696"/>
        <pc:sldMkLst>
          <pc:docMk/>
          <pc:sldMk cId="4174920299" sldId="327"/>
        </pc:sldMkLst>
      </pc:sldChg>
      <pc:sldChg chg="del">
        <pc:chgData name="Long B Nguyen" userId="f59fb8f3-a021-417a-8bc1-65c8d471c621" providerId="ADAL" clId="{4BE6A6D3-80E1-E648-9A65-3053C53C3489}" dt="2020-01-13T13:50:20.176" v="57" actId="2696"/>
        <pc:sldMkLst>
          <pc:docMk/>
          <pc:sldMk cId="2756462650" sldId="328"/>
        </pc:sldMkLst>
      </pc:sldChg>
      <pc:sldChg chg="del">
        <pc:chgData name="Long B Nguyen" userId="f59fb8f3-a021-417a-8bc1-65c8d471c621" providerId="ADAL" clId="{4BE6A6D3-80E1-E648-9A65-3053C53C3489}" dt="2020-01-13T13:50:20.191" v="58" actId="2696"/>
        <pc:sldMkLst>
          <pc:docMk/>
          <pc:sldMk cId="3080714931" sldId="329"/>
        </pc:sldMkLst>
      </pc:sldChg>
      <pc:sldChg chg="del">
        <pc:chgData name="Long B Nguyen" userId="f59fb8f3-a021-417a-8bc1-65c8d471c621" providerId="ADAL" clId="{4BE6A6D3-80E1-E648-9A65-3053C53C3489}" dt="2020-01-13T13:50:20.204" v="59" actId="2696"/>
        <pc:sldMkLst>
          <pc:docMk/>
          <pc:sldMk cId="532184546" sldId="330"/>
        </pc:sldMkLst>
      </pc:sldChg>
      <pc:sldChg chg="del">
        <pc:chgData name="Long B Nguyen" userId="f59fb8f3-a021-417a-8bc1-65c8d471c621" providerId="ADAL" clId="{4BE6A6D3-80E1-E648-9A65-3053C53C3489}" dt="2020-01-13T13:50:20.219" v="60" actId="2696"/>
        <pc:sldMkLst>
          <pc:docMk/>
          <pc:sldMk cId="3264629021" sldId="331"/>
        </pc:sldMkLst>
      </pc:sldChg>
      <pc:sldChg chg="del">
        <pc:chgData name="Long B Nguyen" userId="f59fb8f3-a021-417a-8bc1-65c8d471c621" providerId="ADAL" clId="{4BE6A6D3-80E1-E648-9A65-3053C53C3489}" dt="2020-01-13T13:50:20.261" v="63" actId="2696"/>
        <pc:sldMkLst>
          <pc:docMk/>
          <pc:sldMk cId="4022722016" sldId="332"/>
        </pc:sldMkLst>
      </pc:sldChg>
      <pc:sldChg chg="del">
        <pc:chgData name="Long B Nguyen" userId="f59fb8f3-a021-417a-8bc1-65c8d471c621" providerId="ADAL" clId="{4BE6A6D3-80E1-E648-9A65-3053C53C3489}" dt="2020-01-13T13:50:20.283" v="64" actId="2696"/>
        <pc:sldMkLst>
          <pc:docMk/>
          <pc:sldMk cId="1710208723" sldId="333"/>
        </pc:sldMkLst>
      </pc:sldChg>
      <pc:sldChg chg="del">
        <pc:chgData name="Long B Nguyen" userId="f59fb8f3-a021-417a-8bc1-65c8d471c621" providerId="ADAL" clId="{4BE6A6D3-80E1-E648-9A65-3053C53C3489}" dt="2020-01-13T13:50:20.251" v="62" actId="2696"/>
        <pc:sldMkLst>
          <pc:docMk/>
          <pc:sldMk cId="3404583044" sldId="334"/>
        </pc:sldMkLst>
      </pc:sldChg>
      <pc:sldChg chg="del">
        <pc:chgData name="Long B Nguyen" userId="f59fb8f3-a021-417a-8bc1-65c8d471c621" providerId="ADAL" clId="{4BE6A6D3-80E1-E648-9A65-3053C53C3489}" dt="2020-01-13T13:50:20.304" v="65" actId="2696"/>
        <pc:sldMkLst>
          <pc:docMk/>
          <pc:sldMk cId="3866550465" sldId="335"/>
        </pc:sldMkLst>
      </pc:sldChg>
      <pc:sldChg chg="del">
        <pc:chgData name="Long B Nguyen" userId="f59fb8f3-a021-417a-8bc1-65c8d471c621" providerId="ADAL" clId="{4BE6A6D3-80E1-E648-9A65-3053C53C3489}" dt="2020-01-13T13:50:20.324" v="66" actId="2696"/>
        <pc:sldMkLst>
          <pc:docMk/>
          <pc:sldMk cId="3749436800" sldId="336"/>
        </pc:sldMkLst>
      </pc:sldChg>
      <pc:sldChg chg="del">
        <pc:chgData name="Long B Nguyen" userId="f59fb8f3-a021-417a-8bc1-65c8d471c621" providerId="ADAL" clId="{4BE6A6D3-80E1-E648-9A65-3053C53C3489}" dt="2020-01-13T13:50:20.336" v="67" actId="2696"/>
        <pc:sldMkLst>
          <pc:docMk/>
          <pc:sldMk cId="461704868" sldId="337"/>
        </pc:sldMkLst>
      </pc:sldChg>
      <pc:sldChg chg="del">
        <pc:chgData name="Long B Nguyen" userId="f59fb8f3-a021-417a-8bc1-65c8d471c621" providerId="ADAL" clId="{4BE6A6D3-80E1-E648-9A65-3053C53C3489}" dt="2020-01-13T13:50:20.351" v="68" actId="2696"/>
        <pc:sldMkLst>
          <pc:docMk/>
          <pc:sldMk cId="545386500" sldId="338"/>
        </pc:sldMkLst>
      </pc:sldChg>
      <pc:sldChg chg="del">
        <pc:chgData name="Long B Nguyen" userId="f59fb8f3-a021-417a-8bc1-65c8d471c621" providerId="ADAL" clId="{4BE6A6D3-80E1-E648-9A65-3053C53C3489}" dt="2020-01-13T13:50:20.380" v="70" actId="2696"/>
        <pc:sldMkLst>
          <pc:docMk/>
          <pc:sldMk cId="1791361008" sldId="339"/>
        </pc:sldMkLst>
      </pc:sldChg>
      <pc:sldChg chg="del">
        <pc:chgData name="Long B Nguyen" userId="f59fb8f3-a021-417a-8bc1-65c8d471c621" providerId="ADAL" clId="{4BE6A6D3-80E1-E648-9A65-3053C53C3489}" dt="2020-01-13T13:50:20.367" v="69" actId="2696"/>
        <pc:sldMkLst>
          <pc:docMk/>
          <pc:sldMk cId="678299524" sldId="340"/>
        </pc:sldMkLst>
      </pc:sldChg>
      <pc:sldChg chg="del">
        <pc:chgData name="Long B Nguyen" userId="f59fb8f3-a021-417a-8bc1-65c8d471c621" providerId="ADAL" clId="{4BE6A6D3-80E1-E648-9A65-3053C53C3489}" dt="2020-01-13T13:50:20.393" v="71" actId="2696"/>
        <pc:sldMkLst>
          <pc:docMk/>
          <pc:sldMk cId="225127645" sldId="341"/>
        </pc:sldMkLst>
      </pc:sldChg>
      <pc:sldChg chg="del">
        <pc:chgData name="Long B Nguyen" userId="f59fb8f3-a021-417a-8bc1-65c8d471c621" providerId="ADAL" clId="{4BE6A6D3-80E1-E648-9A65-3053C53C3489}" dt="2020-01-13T13:50:20.133" v="54" actId="2696"/>
        <pc:sldMkLst>
          <pc:docMk/>
          <pc:sldMk cId="2214326257" sldId="342"/>
        </pc:sldMkLst>
      </pc:sldChg>
      <pc:sldChg chg="del">
        <pc:chgData name="Long B Nguyen" userId="f59fb8f3-a021-417a-8bc1-65c8d471c621" providerId="ADAL" clId="{4BE6A6D3-80E1-E648-9A65-3053C53C3489}" dt="2020-01-13T13:50:20.121" v="53" actId="2696"/>
        <pc:sldMkLst>
          <pc:docMk/>
          <pc:sldMk cId="1356056044" sldId="343"/>
        </pc:sldMkLst>
      </pc:sldChg>
      <pc:sldChg chg="del">
        <pc:chgData name="Long B Nguyen" userId="f59fb8f3-a021-417a-8bc1-65c8d471c621" providerId="ADAL" clId="{4BE6A6D3-80E1-E648-9A65-3053C53C3489}" dt="2020-01-13T13:50:20.028" v="47" actId="2696"/>
        <pc:sldMkLst>
          <pc:docMk/>
          <pc:sldMk cId="902308803" sldId="345"/>
        </pc:sldMkLst>
      </pc:sldChg>
      <pc:sldChg chg="del">
        <pc:chgData name="Long B Nguyen" userId="f59fb8f3-a021-417a-8bc1-65c8d471c621" providerId="ADAL" clId="{4BE6A6D3-80E1-E648-9A65-3053C53C3489}" dt="2020-01-13T13:50:20.235" v="61" actId="2696"/>
        <pc:sldMkLst>
          <pc:docMk/>
          <pc:sldMk cId="2271372051" sldId="346"/>
        </pc:sldMkLst>
      </pc:sldChg>
      <pc:sldChg chg="del">
        <pc:chgData name="Long B Nguyen" userId="f59fb8f3-a021-417a-8bc1-65c8d471c621" providerId="ADAL" clId="{4BE6A6D3-80E1-E648-9A65-3053C53C3489}" dt="2020-01-13T13:50:20.403" v="72" actId="2696"/>
        <pc:sldMkLst>
          <pc:docMk/>
          <pc:sldMk cId="198078322" sldId="347"/>
        </pc:sldMkLst>
      </pc:sldChg>
      <pc:sldChg chg="add">
        <pc:chgData name="Long B Nguyen" userId="f59fb8f3-a021-417a-8bc1-65c8d471c621" providerId="ADAL" clId="{4BE6A6D3-80E1-E648-9A65-3053C53C3489}" dt="2020-01-13T13:50:10.483" v="41"/>
        <pc:sldMkLst>
          <pc:docMk/>
          <pc:sldMk cId="2218591065" sldId="348"/>
        </pc:sldMkLst>
      </pc:sldChg>
      <pc:sldChg chg="add">
        <pc:chgData name="Long B Nguyen" userId="f59fb8f3-a021-417a-8bc1-65c8d471c621" providerId="ADAL" clId="{4BE6A6D3-80E1-E648-9A65-3053C53C3489}" dt="2020-01-13T13:50:10.483" v="41"/>
        <pc:sldMkLst>
          <pc:docMk/>
          <pc:sldMk cId="2191981710" sldId="349"/>
        </pc:sldMkLst>
      </pc:sldChg>
    </pc:docChg>
  </pc:docChgLst>
  <pc:docChgLst>
    <pc:chgData name="Long B Nguyen" userId="f59fb8f3-a021-417a-8bc1-65c8d471c621" providerId="ADAL" clId="{CC9C9D9A-5149-2947-86C0-576F501F60DC}"/>
    <pc:docChg chg="addSld modSld">
      <pc:chgData name="Long B Nguyen" userId="f59fb8f3-a021-417a-8bc1-65c8d471c621" providerId="ADAL" clId="{CC9C9D9A-5149-2947-86C0-576F501F60DC}" dt="2020-01-05T21:59:55.597" v="2392" actId="14100"/>
      <pc:docMkLst>
        <pc:docMk/>
      </pc:docMkLst>
      <pc:sldChg chg="modSp add modAnim">
        <pc:chgData name="Long B Nguyen" userId="f59fb8f3-a021-417a-8bc1-65c8d471c621" providerId="ADAL" clId="{CC9C9D9A-5149-2947-86C0-576F501F60DC}" dt="2020-01-04T15:49:37.373" v="563" actId="20577"/>
        <pc:sldMkLst>
          <pc:docMk/>
          <pc:sldMk cId="924617162" sldId="319"/>
        </pc:sldMkLst>
        <pc:spChg chg="mod">
          <ac:chgData name="Long B Nguyen" userId="f59fb8f3-a021-417a-8bc1-65c8d471c621" providerId="ADAL" clId="{CC9C9D9A-5149-2947-86C0-576F501F60DC}" dt="2020-01-04T15:45:14.876" v="4" actId="20577"/>
          <ac:spMkLst>
            <pc:docMk/>
            <pc:sldMk cId="924617162" sldId="319"/>
            <ac:spMk id="2" creationId="{AA3A228F-61D0-D949-A5E7-F83756230BF8}"/>
          </ac:spMkLst>
        </pc:spChg>
        <pc:spChg chg="mod">
          <ac:chgData name="Long B Nguyen" userId="f59fb8f3-a021-417a-8bc1-65c8d471c621" providerId="ADAL" clId="{CC9C9D9A-5149-2947-86C0-576F501F60DC}" dt="2020-01-04T15:49:37.373" v="563" actId="20577"/>
          <ac:spMkLst>
            <pc:docMk/>
            <pc:sldMk cId="924617162" sldId="319"/>
            <ac:spMk id="9" creationId="{E3B2E017-30B2-884B-A113-B419A2ED51AD}"/>
          </ac:spMkLst>
        </pc:spChg>
      </pc:sldChg>
      <pc:sldChg chg="modSp add">
        <pc:chgData name="Long B Nguyen" userId="f59fb8f3-a021-417a-8bc1-65c8d471c621" providerId="ADAL" clId="{CC9C9D9A-5149-2947-86C0-576F501F60DC}" dt="2020-01-04T15:57:55.835" v="789" actId="14100"/>
        <pc:sldMkLst>
          <pc:docMk/>
          <pc:sldMk cId="3758830494" sldId="320"/>
        </pc:sldMkLst>
        <pc:spChg chg="mod">
          <ac:chgData name="Long B Nguyen" userId="f59fb8f3-a021-417a-8bc1-65c8d471c621" providerId="ADAL" clId="{CC9C9D9A-5149-2947-86C0-576F501F60DC}" dt="2020-01-04T15:57:52.065" v="788" actId="1076"/>
          <ac:spMkLst>
            <pc:docMk/>
            <pc:sldMk cId="3758830494" sldId="320"/>
            <ac:spMk id="2" creationId="{AA3A228F-61D0-D949-A5E7-F83756230BF8}"/>
          </ac:spMkLst>
        </pc:spChg>
        <pc:spChg chg="mod">
          <ac:chgData name="Long B Nguyen" userId="f59fb8f3-a021-417a-8bc1-65c8d471c621" providerId="ADAL" clId="{CC9C9D9A-5149-2947-86C0-576F501F60DC}" dt="2020-01-04T15:57:55.835" v="789" actId="14100"/>
          <ac:spMkLst>
            <pc:docMk/>
            <pc:sldMk cId="3758830494" sldId="320"/>
            <ac:spMk id="9" creationId="{E3B2E017-30B2-884B-A113-B419A2ED51AD}"/>
          </ac:spMkLst>
        </pc:spChg>
      </pc:sldChg>
      <pc:sldChg chg="modSp add">
        <pc:chgData name="Long B Nguyen" userId="f59fb8f3-a021-417a-8bc1-65c8d471c621" providerId="ADAL" clId="{CC9C9D9A-5149-2947-86C0-576F501F60DC}" dt="2020-01-05T21:51:37.442" v="2325" actId="20577"/>
        <pc:sldMkLst>
          <pc:docMk/>
          <pc:sldMk cId="1022945305" sldId="321"/>
        </pc:sldMkLst>
        <pc:spChg chg="mod">
          <ac:chgData name="Long B Nguyen" userId="f59fb8f3-a021-417a-8bc1-65c8d471c621" providerId="ADAL" clId="{CC9C9D9A-5149-2947-86C0-576F501F60DC}" dt="2020-01-05T21:51:37.442" v="2325" actId="20577"/>
          <ac:spMkLst>
            <pc:docMk/>
            <pc:sldMk cId="1022945305" sldId="321"/>
            <ac:spMk id="2" creationId="{AA3A228F-61D0-D949-A5E7-F83756230BF8}"/>
          </ac:spMkLst>
        </pc:spChg>
        <pc:spChg chg="mod">
          <ac:chgData name="Long B Nguyen" userId="f59fb8f3-a021-417a-8bc1-65c8d471c621" providerId="ADAL" clId="{CC9C9D9A-5149-2947-86C0-576F501F60DC}" dt="2020-01-05T21:33:21.485" v="2304" actId="20577"/>
          <ac:spMkLst>
            <pc:docMk/>
            <pc:sldMk cId="1022945305" sldId="321"/>
            <ac:spMk id="9" creationId="{E3B2E017-30B2-884B-A113-B419A2ED51AD}"/>
          </ac:spMkLst>
        </pc:spChg>
      </pc:sldChg>
      <pc:sldChg chg="modSp add">
        <pc:chgData name="Long B Nguyen" userId="f59fb8f3-a021-417a-8bc1-65c8d471c621" providerId="ADAL" clId="{CC9C9D9A-5149-2947-86C0-576F501F60DC}" dt="2020-01-04T17:41:57.489" v="1203" actId="20577"/>
        <pc:sldMkLst>
          <pc:docMk/>
          <pc:sldMk cId="3456840474" sldId="322"/>
        </pc:sldMkLst>
        <pc:spChg chg="mod">
          <ac:chgData name="Long B Nguyen" userId="f59fb8f3-a021-417a-8bc1-65c8d471c621" providerId="ADAL" clId="{CC9C9D9A-5149-2947-86C0-576F501F60DC}" dt="2020-01-04T17:41:57.489" v="1203" actId="20577"/>
          <ac:spMkLst>
            <pc:docMk/>
            <pc:sldMk cId="3456840474" sldId="322"/>
            <ac:spMk id="9" creationId="{E3B2E017-30B2-884B-A113-B419A2ED51AD}"/>
          </ac:spMkLst>
        </pc:spChg>
      </pc:sldChg>
      <pc:sldChg chg="modSp add">
        <pc:chgData name="Long B Nguyen" userId="f59fb8f3-a021-417a-8bc1-65c8d471c621" providerId="ADAL" clId="{CC9C9D9A-5149-2947-86C0-576F501F60DC}" dt="2020-01-04T18:38:26.241" v="1214" actId="113"/>
        <pc:sldMkLst>
          <pc:docMk/>
          <pc:sldMk cId="1062075874" sldId="323"/>
        </pc:sldMkLst>
        <pc:spChg chg="mod">
          <ac:chgData name="Long B Nguyen" userId="f59fb8f3-a021-417a-8bc1-65c8d471c621" providerId="ADAL" clId="{CC9C9D9A-5149-2947-86C0-576F501F60DC}" dt="2020-01-04T18:38:26.241" v="1214" actId="113"/>
          <ac:spMkLst>
            <pc:docMk/>
            <pc:sldMk cId="1062075874" sldId="323"/>
            <ac:spMk id="9" creationId="{E3B2E017-30B2-884B-A113-B419A2ED51AD}"/>
          </ac:spMkLst>
        </pc:spChg>
      </pc:sldChg>
      <pc:sldChg chg="modSp add">
        <pc:chgData name="Long B Nguyen" userId="f59fb8f3-a021-417a-8bc1-65c8d471c621" providerId="ADAL" clId="{CC9C9D9A-5149-2947-86C0-576F501F60DC}" dt="2020-01-04T20:58:36.932" v="1972" actId="20577"/>
        <pc:sldMkLst>
          <pc:docMk/>
          <pc:sldMk cId="1310010799" sldId="324"/>
        </pc:sldMkLst>
        <pc:spChg chg="mod">
          <ac:chgData name="Long B Nguyen" userId="f59fb8f3-a021-417a-8bc1-65c8d471c621" providerId="ADAL" clId="{CC9C9D9A-5149-2947-86C0-576F501F60DC}" dt="2020-01-04T20:55:25.731" v="1962" actId="1076"/>
          <ac:spMkLst>
            <pc:docMk/>
            <pc:sldMk cId="1310010799" sldId="324"/>
            <ac:spMk id="2" creationId="{AA3A228F-61D0-D949-A5E7-F83756230BF8}"/>
          </ac:spMkLst>
        </pc:spChg>
        <pc:spChg chg="mod">
          <ac:chgData name="Long B Nguyen" userId="f59fb8f3-a021-417a-8bc1-65c8d471c621" providerId="ADAL" clId="{CC9C9D9A-5149-2947-86C0-576F501F60DC}" dt="2020-01-04T20:58:36.932" v="1972" actId="20577"/>
          <ac:spMkLst>
            <pc:docMk/>
            <pc:sldMk cId="1310010799" sldId="324"/>
            <ac:spMk id="9" creationId="{E3B2E017-30B2-884B-A113-B419A2ED51AD}"/>
          </ac:spMkLst>
        </pc:spChg>
      </pc:sldChg>
      <pc:sldChg chg="modSp add">
        <pc:chgData name="Long B Nguyen" userId="f59fb8f3-a021-417a-8bc1-65c8d471c621" providerId="ADAL" clId="{CC9C9D9A-5149-2947-86C0-576F501F60DC}" dt="2020-01-05T21:27:04.952" v="2119" actId="20577"/>
        <pc:sldMkLst>
          <pc:docMk/>
          <pc:sldMk cId="3314372952" sldId="325"/>
        </pc:sldMkLst>
        <pc:spChg chg="mod">
          <ac:chgData name="Long B Nguyen" userId="f59fb8f3-a021-417a-8bc1-65c8d471c621" providerId="ADAL" clId="{CC9C9D9A-5149-2947-86C0-576F501F60DC}" dt="2020-01-05T21:26:41.210" v="2114" actId="20577"/>
          <ac:spMkLst>
            <pc:docMk/>
            <pc:sldMk cId="3314372952" sldId="325"/>
            <ac:spMk id="2" creationId="{AA3A228F-61D0-D949-A5E7-F83756230BF8}"/>
          </ac:spMkLst>
        </pc:spChg>
        <pc:spChg chg="mod">
          <ac:chgData name="Long B Nguyen" userId="f59fb8f3-a021-417a-8bc1-65c8d471c621" providerId="ADAL" clId="{CC9C9D9A-5149-2947-86C0-576F501F60DC}" dt="2020-01-05T21:27:04.952" v="2119" actId="20577"/>
          <ac:spMkLst>
            <pc:docMk/>
            <pc:sldMk cId="3314372952" sldId="325"/>
            <ac:spMk id="9" creationId="{E3B2E017-30B2-884B-A113-B419A2ED51AD}"/>
          </ac:spMkLst>
        </pc:spChg>
      </pc:sldChg>
      <pc:sldChg chg="modSp add">
        <pc:chgData name="Long B Nguyen" userId="f59fb8f3-a021-417a-8bc1-65c8d471c621" providerId="ADAL" clId="{CC9C9D9A-5149-2947-86C0-576F501F60DC}" dt="2020-01-05T21:29:58.563" v="2178" actId="20577"/>
        <pc:sldMkLst>
          <pc:docMk/>
          <pc:sldMk cId="3117943122" sldId="326"/>
        </pc:sldMkLst>
        <pc:spChg chg="mod">
          <ac:chgData name="Long B Nguyen" userId="f59fb8f3-a021-417a-8bc1-65c8d471c621" providerId="ADAL" clId="{CC9C9D9A-5149-2947-86C0-576F501F60DC}" dt="2020-01-05T21:29:58.563" v="2178" actId="20577"/>
          <ac:spMkLst>
            <pc:docMk/>
            <pc:sldMk cId="3117943122" sldId="326"/>
            <ac:spMk id="9" creationId="{E3B2E017-30B2-884B-A113-B419A2ED51AD}"/>
          </ac:spMkLst>
        </pc:spChg>
      </pc:sldChg>
      <pc:sldChg chg="modSp add">
        <pc:chgData name="Long B Nguyen" userId="f59fb8f3-a021-417a-8bc1-65c8d471c621" providerId="ADAL" clId="{CC9C9D9A-5149-2947-86C0-576F501F60DC}" dt="2020-01-05T21:59:55.597" v="2392" actId="14100"/>
        <pc:sldMkLst>
          <pc:docMk/>
          <pc:sldMk cId="1025618360" sldId="327"/>
        </pc:sldMkLst>
        <pc:spChg chg="mod">
          <ac:chgData name="Long B Nguyen" userId="f59fb8f3-a021-417a-8bc1-65c8d471c621" providerId="ADAL" clId="{CC9C9D9A-5149-2947-86C0-576F501F60DC}" dt="2020-01-05T21:59:55.597" v="2392" actId="14100"/>
          <ac:spMkLst>
            <pc:docMk/>
            <pc:sldMk cId="1025618360" sldId="327"/>
            <ac:spMk id="9" creationId="{E3B2E017-30B2-884B-A113-B419A2ED51AD}"/>
          </ac:spMkLst>
        </pc:spChg>
      </pc:sldChg>
      <pc:sldChg chg="modSp add">
        <pc:chgData name="Long B Nguyen" userId="f59fb8f3-a021-417a-8bc1-65c8d471c621" providerId="ADAL" clId="{CC9C9D9A-5149-2947-86C0-576F501F60DC}" dt="2020-01-05T21:54:47.081" v="2356" actId="2711"/>
        <pc:sldMkLst>
          <pc:docMk/>
          <pc:sldMk cId="3894299887" sldId="328"/>
        </pc:sldMkLst>
        <pc:spChg chg="mod">
          <ac:chgData name="Long B Nguyen" userId="f59fb8f3-a021-417a-8bc1-65c8d471c621" providerId="ADAL" clId="{CC9C9D9A-5149-2947-86C0-576F501F60DC}" dt="2020-01-05T21:51:41.306" v="2327" actId="20577"/>
          <ac:spMkLst>
            <pc:docMk/>
            <pc:sldMk cId="3894299887" sldId="328"/>
            <ac:spMk id="2" creationId="{AA3A228F-61D0-D949-A5E7-F83756230BF8}"/>
          </ac:spMkLst>
        </pc:spChg>
        <pc:spChg chg="mod">
          <ac:chgData name="Long B Nguyen" userId="f59fb8f3-a021-417a-8bc1-65c8d471c621" providerId="ADAL" clId="{CC9C9D9A-5149-2947-86C0-576F501F60DC}" dt="2020-01-05T21:54:47.081" v="2356" actId="2711"/>
          <ac:spMkLst>
            <pc:docMk/>
            <pc:sldMk cId="3894299887" sldId="328"/>
            <ac:spMk id="9" creationId="{E3B2E017-30B2-884B-A113-B419A2ED51AD}"/>
          </ac:spMkLst>
        </pc:spChg>
      </pc:sldChg>
      <pc:sldChg chg="add">
        <pc:chgData name="Long B Nguyen" userId="f59fb8f3-a021-417a-8bc1-65c8d471c621" providerId="ADAL" clId="{CC9C9D9A-5149-2947-86C0-576F501F60DC}" dt="2020-01-05T21:57:38.736" v="2357"/>
        <pc:sldMkLst>
          <pc:docMk/>
          <pc:sldMk cId="4294143140" sldId="329"/>
        </pc:sldMkLst>
      </pc:sldChg>
    </pc:docChg>
  </pc:docChgLst>
  <pc:docChgLst>
    <pc:chgData name="Long B Nguyen" userId="f59fb8f3-a021-417a-8bc1-65c8d471c621" providerId="ADAL" clId="{A54A5039-9BC6-1548-AC61-7314DB675A9D}"/>
    <pc:docChg chg="undo custSel addSld delSld modSld">
      <pc:chgData name="Long B Nguyen" userId="f59fb8f3-a021-417a-8bc1-65c8d471c621" providerId="ADAL" clId="{A54A5039-9BC6-1548-AC61-7314DB675A9D}" dt="2019-09-25T14:26:33.714" v="2899" actId="20577"/>
      <pc:docMkLst>
        <pc:docMk/>
      </pc:docMkLst>
      <pc:sldChg chg="modSp">
        <pc:chgData name="Long B Nguyen" userId="f59fb8f3-a021-417a-8bc1-65c8d471c621" providerId="ADAL" clId="{A54A5039-9BC6-1548-AC61-7314DB675A9D}" dt="2019-09-25T14:17:33.020" v="2843" actId="20577"/>
        <pc:sldMkLst>
          <pc:docMk/>
          <pc:sldMk cId="4247104139" sldId="256"/>
        </pc:sldMkLst>
        <pc:spChg chg="mod">
          <ac:chgData name="Long B Nguyen" userId="f59fb8f3-a021-417a-8bc1-65c8d471c621" providerId="ADAL" clId="{A54A5039-9BC6-1548-AC61-7314DB675A9D}" dt="2019-09-25T14:17:33.020" v="2843" actId="20577"/>
          <ac:spMkLst>
            <pc:docMk/>
            <pc:sldMk cId="4247104139" sldId="256"/>
            <ac:spMk id="3" creationId="{1BDC47C8-6776-7B44-9CD4-95FC91452D62}"/>
          </ac:spMkLst>
        </pc:spChg>
      </pc:sldChg>
      <pc:sldChg chg="modSp modAnim">
        <pc:chgData name="Long B Nguyen" userId="f59fb8f3-a021-417a-8bc1-65c8d471c621" providerId="ADAL" clId="{A54A5039-9BC6-1548-AC61-7314DB675A9D}" dt="2019-09-24T11:45:26.007" v="2185" actId="20577"/>
        <pc:sldMkLst>
          <pc:docMk/>
          <pc:sldMk cId="1438711869" sldId="284"/>
        </pc:sldMkLst>
        <pc:spChg chg="mod">
          <ac:chgData name="Long B Nguyen" userId="f59fb8f3-a021-417a-8bc1-65c8d471c621" providerId="ADAL" clId="{A54A5039-9BC6-1548-AC61-7314DB675A9D}" dt="2019-09-24T11:43:23.898" v="2145" actId="20577"/>
          <ac:spMkLst>
            <pc:docMk/>
            <pc:sldMk cId="1438711869" sldId="284"/>
            <ac:spMk id="2" creationId="{AA3A228F-61D0-D949-A5E7-F83756230BF8}"/>
          </ac:spMkLst>
        </pc:spChg>
        <pc:spChg chg="mod">
          <ac:chgData name="Long B Nguyen" userId="f59fb8f3-a021-417a-8bc1-65c8d471c621" providerId="ADAL" clId="{A54A5039-9BC6-1548-AC61-7314DB675A9D}" dt="2019-09-24T11:45:26.007" v="2185" actId="20577"/>
          <ac:spMkLst>
            <pc:docMk/>
            <pc:sldMk cId="1438711869" sldId="284"/>
            <ac:spMk id="9" creationId="{E3B2E017-30B2-884B-A113-B419A2ED51AD}"/>
          </ac:spMkLst>
        </pc:spChg>
      </pc:sldChg>
      <pc:sldChg chg="modSp">
        <pc:chgData name="Long B Nguyen" userId="f59fb8f3-a021-417a-8bc1-65c8d471c621" providerId="ADAL" clId="{A54A5039-9BC6-1548-AC61-7314DB675A9D}" dt="2019-09-19T14:18:56.959" v="28" actId="20577"/>
        <pc:sldMkLst>
          <pc:docMk/>
          <pc:sldMk cId="131840209" sldId="286"/>
        </pc:sldMkLst>
        <pc:spChg chg="mod">
          <ac:chgData name="Long B Nguyen" userId="f59fb8f3-a021-417a-8bc1-65c8d471c621" providerId="ADAL" clId="{A54A5039-9BC6-1548-AC61-7314DB675A9D}" dt="2019-09-19T14:18:56.959" v="28" actId="20577"/>
          <ac:spMkLst>
            <pc:docMk/>
            <pc:sldMk cId="131840209" sldId="286"/>
            <ac:spMk id="9" creationId="{E3B2E017-30B2-884B-A113-B419A2ED51AD}"/>
          </ac:spMkLst>
        </pc:spChg>
      </pc:sldChg>
      <pc:sldChg chg="modSp add del modAnim">
        <pc:chgData name="Long B Nguyen" userId="f59fb8f3-a021-417a-8bc1-65c8d471c621" providerId="ADAL" clId="{A54A5039-9BC6-1548-AC61-7314DB675A9D}" dt="2019-09-24T11:43:26.738" v="2146" actId="2696"/>
        <pc:sldMkLst>
          <pc:docMk/>
          <pc:sldMk cId="3439768680" sldId="294"/>
        </pc:sldMkLst>
        <pc:spChg chg="mod">
          <ac:chgData name="Long B Nguyen" userId="f59fb8f3-a021-417a-8bc1-65c8d471c621" providerId="ADAL" clId="{A54A5039-9BC6-1548-AC61-7314DB675A9D}" dt="2019-09-24T11:40:12.100" v="2004"/>
          <ac:spMkLst>
            <pc:docMk/>
            <pc:sldMk cId="3439768680" sldId="294"/>
            <ac:spMk id="40963" creationId="{66AA56B3-AB86-6341-92AC-3BDB5774CCA3}"/>
          </ac:spMkLst>
        </pc:spChg>
      </pc:sldChg>
      <pc:sldChg chg="addSp modSp modAnim">
        <pc:chgData name="Long B Nguyen" userId="f59fb8f3-a021-417a-8bc1-65c8d471c621" providerId="ADAL" clId="{A54A5039-9BC6-1548-AC61-7314DB675A9D}" dt="2019-09-23T12:04:10.373" v="1911"/>
        <pc:sldMkLst>
          <pc:docMk/>
          <pc:sldMk cId="1816941262" sldId="295"/>
        </pc:sldMkLst>
        <pc:spChg chg="add mod">
          <ac:chgData name="Long B Nguyen" userId="f59fb8f3-a021-417a-8bc1-65c8d471c621" providerId="ADAL" clId="{A54A5039-9BC6-1548-AC61-7314DB675A9D}" dt="2019-09-23T12:03:30.239" v="1901" actId="1076"/>
          <ac:spMkLst>
            <pc:docMk/>
            <pc:sldMk cId="1816941262" sldId="295"/>
            <ac:spMk id="3" creationId="{53AD888D-2F6F-BB43-86CA-1A3B376061A2}"/>
          </ac:spMkLst>
        </pc:spChg>
        <pc:spChg chg="mod">
          <ac:chgData name="Long B Nguyen" userId="f59fb8f3-a021-417a-8bc1-65c8d471c621" providerId="ADAL" clId="{A54A5039-9BC6-1548-AC61-7314DB675A9D}" dt="2019-09-23T11:58:12.789" v="1765" actId="20577"/>
          <ac:spMkLst>
            <pc:docMk/>
            <pc:sldMk cId="1816941262" sldId="295"/>
            <ac:spMk id="9" creationId="{E3B2E017-30B2-884B-A113-B419A2ED51AD}"/>
          </ac:spMkLst>
        </pc:spChg>
        <pc:cxnChg chg="add mod">
          <ac:chgData name="Long B Nguyen" userId="f59fb8f3-a021-417a-8bc1-65c8d471c621" providerId="ADAL" clId="{A54A5039-9BC6-1548-AC61-7314DB675A9D}" dt="2019-09-23T12:03:49.489" v="1909" actId="692"/>
          <ac:cxnSpMkLst>
            <pc:docMk/>
            <pc:sldMk cId="1816941262" sldId="295"/>
            <ac:cxnSpMk id="5" creationId="{0FA56ED4-EC25-B14C-B73E-DC4E17ADBF86}"/>
          </ac:cxnSpMkLst>
        </pc:cxnChg>
      </pc:sldChg>
      <pc:sldChg chg="modSp modAnim">
        <pc:chgData name="Long B Nguyen" userId="f59fb8f3-a021-417a-8bc1-65c8d471c621" providerId="ADAL" clId="{A54A5039-9BC6-1548-AC61-7314DB675A9D}" dt="2019-09-23T11:59:17.508" v="1794"/>
        <pc:sldMkLst>
          <pc:docMk/>
          <pc:sldMk cId="553003360" sldId="296"/>
        </pc:sldMkLst>
        <pc:spChg chg="mod">
          <ac:chgData name="Long B Nguyen" userId="f59fb8f3-a021-417a-8bc1-65c8d471c621" providerId="ADAL" clId="{A54A5039-9BC6-1548-AC61-7314DB675A9D}" dt="2019-09-23T11:59:10.982" v="1792" actId="20577"/>
          <ac:spMkLst>
            <pc:docMk/>
            <pc:sldMk cId="553003360" sldId="296"/>
            <ac:spMk id="9" creationId="{E3B2E017-30B2-884B-A113-B419A2ED51AD}"/>
          </ac:spMkLst>
        </pc:spChg>
      </pc:sldChg>
      <pc:sldChg chg="modSp modAnim">
        <pc:chgData name="Long B Nguyen" userId="f59fb8f3-a021-417a-8bc1-65c8d471c621" providerId="ADAL" clId="{A54A5039-9BC6-1548-AC61-7314DB675A9D}" dt="2019-09-23T11:59:34.632" v="1798"/>
        <pc:sldMkLst>
          <pc:docMk/>
          <pc:sldMk cId="3006175481" sldId="297"/>
        </pc:sldMkLst>
        <pc:spChg chg="mod">
          <ac:chgData name="Long B Nguyen" userId="f59fb8f3-a021-417a-8bc1-65c8d471c621" providerId="ADAL" clId="{A54A5039-9BC6-1548-AC61-7314DB675A9D}" dt="2019-09-23T11:59:28.174" v="1796" actId="20577"/>
          <ac:spMkLst>
            <pc:docMk/>
            <pc:sldMk cId="3006175481" sldId="297"/>
            <ac:spMk id="9" creationId="{E3B2E017-30B2-884B-A113-B419A2ED51AD}"/>
          </ac:spMkLst>
        </pc:spChg>
      </pc:sldChg>
      <pc:sldChg chg="modSp modAnim">
        <pc:chgData name="Long B Nguyen" userId="f59fb8f3-a021-417a-8bc1-65c8d471c621" providerId="ADAL" clId="{A54A5039-9BC6-1548-AC61-7314DB675A9D}" dt="2019-09-23T12:06:41.861" v="1992"/>
        <pc:sldMkLst>
          <pc:docMk/>
          <pc:sldMk cId="3150557076" sldId="298"/>
        </pc:sldMkLst>
        <pc:spChg chg="mod">
          <ac:chgData name="Long B Nguyen" userId="f59fb8f3-a021-417a-8bc1-65c8d471c621" providerId="ADAL" clId="{A54A5039-9BC6-1548-AC61-7314DB675A9D}" dt="2019-09-23T12:05:19.573" v="1985" actId="20577"/>
          <ac:spMkLst>
            <pc:docMk/>
            <pc:sldMk cId="3150557076" sldId="298"/>
            <ac:spMk id="9" creationId="{E3B2E017-30B2-884B-A113-B419A2ED51AD}"/>
          </ac:spMkLst>
        </pc:spChg>
      </pc:sldChg>
      <pc:sldChg chg="addSp delSp modSp modAnim">
        <pc:chgData name="Long B Nguyen" userId="f59fb8f3-a021-417a-8bc1-65c8d471c621" providerId="ADAL" clId="{A54A5039-9BC6-1548-AC61-7314DB675A9D}" dt="2019-09-23T12:01:44.436" v="1840"/>
        <pc:sldMkLst>
          <pc:docMk/>
          <pc:sldMk cId="128704095" sldId="302"/>
        </pc:sldMkLst>
        <pc:spChg chg="add del">
          <ac:chgData name="Long B Nguyen" userId="f59fb8f3-a021-417a-8bc1-65c8d471c621" providerId="ADAL" clId="{A54A5039-9BC6-1548-AC61-7314DB675A9D}" dt="2019-09-19T16:47:34.465" v="464"/>
          <ac:spMkLst>
            <pc:docMk/>
            <pc:sldMk cId="128704095" sldId="302"/>
            <ac:spMk id="3" creationId="{EA19F625-AB76-8A4B-B39A-0F2D018DC68D}"/>
          </ac:spMkLst>
        </pc:spChg>
        <pc:spChg chg="mod">
          <ac:chgData name="Long B Nguyen" userId="f59fb8f3-a021-417a-8bc1-65c8d471c621" providerId="ADAL" clId="{A54A5039-9BC6-1548-AC61-7314DB675A9D}" dt="2019-09-23T12:01:36.243" v="1838" actId="20577"/>
          <ac:spMkLst>
            <pc:docMk/>
            <pc:sldMk cId="128704095" sldId="302"/>
            <ac:spMk id="9" creationId="{E3B2E017-30B2-884B-A113-B419A2ED51AD}"/>
          </ac:spMkLst>
        </pc:spChg>
      </pc:sldChg>
      <pc:sldChg chg="modSp add modAnim">
        <pc:chgData name="Long B Nguyen" userId="f59fb8f3-a021-417a-8bc1-65c8d471c621" providerId="ADAL" clId="{A54A5039-9BC6-1548-AC61-7314DB675A9D}" dt="2019-09-23T12:00:26.516" v="1826" actId="20577"/>
        <pc:sldMkLst>
          <pc:docMk/>
          <pc:sldMk cId="3275945509" sldId="303"/>
        </pc:sldMkLst>
        <pc:spChg chg="mod">
          <ac:chgData name="Long B Nguyen" userId="f59fb8f3-a021-417a-8bc1-65c8d471c621" providerId="ADAL" clId="{A54A5039-9BC6-1548-AC61-7314DB675A9D}" dt="2019-09-23T12:00:26.516" v="1826" actId="20577"/>
          <ac:spMkLst>
            <pc:docMk/>
            <pc:sldMk cId="3275945509" sldId="303"/>
            <ac:spMk id="9" creationId="{E3B2E017-30B2-884B-A113-B419A2ED51AD}"/>
          </ac:spMkLst>
        </pc:spChg>
      </pc:sldChg>
      <pc:sldChg chg="modSp add modAnim">
        <pc:chgData name="Long B Nguyen" userId="f59fb8f3-a021-417a-8bc1-65c8d471c621" providerId="ADAL" clId="{A54A5039-9BC6-1548-AC61-7314DB675A9D}" dt="2019-09-23T12:00:38.314" v="1827"/>
        <pc:sldMkLst>
          <pc:docMk/>
          <pc:sldMk cId="406772024" sldId="304"/>
        </pc:sldMkLst>
        <pc:spChg chg="mod">
          <ac:chgData name="Long B Nguyen" userId="f59fb8f3-a021-417a-8bc1-65c8d471c621" providerId="ADAL" clId="{A54A5039-9BC6-1548-AC61-7314DB675A9D}" dt="2019-09-23T12:00:12.500" v="1808" actId="20577"/>
          <ac:spMkLst>
            <pc:docMk/>
            <pc:sldMk cId="406772024" sldId="304"/>
            <ac:spMk id="9" creationId="{E3B2E017-30B2-884B-A113-B419A2ED51AD}"/>
          </ac:spMkLst>
        </pc:spChg>
      </pc:sldChg>
      <pc:sldChg chg="modSp add modAnim">
        <pc:chgData name="Long B Nguyen" userId="f59fb8f3-a021-417a-8bc1-65c8d471c621" providerId="ADAL" clId="{A54A5039-9BC6-1548-AC61-7314DB675A9D}" dt="2019-09-23T13:27:58.707" v="2000" actId="20577"/>
        <pc:sldMkLst>
          <pc:docMk/>
          <pc:sldMk cId="1703902501" sldId="305"/>
        </pc:sldMkLst>
        <pc:spChg chg="mod">
          <ac:chgData name="Long B Nguyen" userId="f59fb8f3-a021-417a-8bc1-65c8d471c621" providerId="ADAL" clId="{A54A5039-9BC6-1548-AC61-7314DB675A9D}" dt="2019-09-19T14:31:00.333" v="110" actId="20577"/>
          <ac:spMkLst>
            <pc:docMk/>
            <pc:sldMk cId="1703902501" sldId="305"/>
            <ac:spMk id="2" creationId="{AA3A228F-61D0-D949-A5E7-F83756230BF8}"/>
          </ac:spMkLst>
        </pc:spChg>
        <pc:spChg chg="mod">
          <ac:chgData name="Long B Nguyen" userId="f59fb8f3-a021-417a-8bc1-65c8d471c621" providerId="ADAL" clId="{A54A5039-9BC6-1548-AC61-7314DB675A9D}" dt="2019-09-23T13:27:58.707" v="2000" actId="20577"/>
          <ac:spMkLst>
            <pc:docMk/>
            <pc:sldMk cId="1703902501" sldId="305"/>
            <ac:spMk id="9" creationId="{E3B2E017-30B2-884B-A113-B419A2ED51AD}"/>
          </ac:spMkLst>
        </pc:spChg>
      </pc:sldChg>
      <pc:sldChg chg="modSp add modAnim">
        <pc:chgData name="Long B Nguyen" userId="f59fb8f3-a021-417a-8bc1-65c8d471c621" providerId="ADAL" clId="{A54A5039-9BC6-1548-AC61-7314DB675A9D}" dt="2019-09-23T12:01:58.728" v="1843"/>
        <pc:sldMkLst>
          <pc:docMk/>
          <pc:sldMk cId="3614829039" sldId="306"/>
        </pc:sldMkLst>
        <pc:spChg chg="mod">
          <ac:chgData name="Long B Nguyen" userId="f59fb8f3-a021-417a-8bc1-65c8d471c621" providerId="ADAL" clId="{A54A5039-9BC6-1548-AC61-7314DB675A9D}" dt="2019-09-19T16:51:57.917" v="536" actId="20577"/>
          <ac:spMkLst>
            <pc:docMk/>
            <pc:sldMk cId="3614829039" sldId="306"/>
            <ac:spMk id="2" creationId="{AA3A228F-61D0-D949-A5E7-F83756230BF8}"/>
          </ac:spMkLst>
        </pc:spChg>
        <pc:spChg chg="mod">
          <ac:chgData name="Long B Nguyen" userId="f59fb8f3-a021-417a-8bc1-65c8d471c621" providerId="ADAL" clId="{A54A5039-9BC6-1548-AC61-7314DB675A9D}" dt="2019-09-23T12:01:50.092" v="1842" actId="20577"/>
          <ac:spMkLst>
            <pc:docMk/>
            <pc:sldMk cId="3614829039" sldId="306"/>
            <ac:spMk id="9" creationId="{E3B2E017-30B2-884B-A113-B419A2ED51AD}"/>
          </ac:spMkLst>
        </pc:spChg>
      </pc:sldChg>
      <pc:sldChg chg="modSp add modAnim">
        <pc:chgData name="Long B Nguyen" userId="f59fb8f3-a021-417a-8bc1-65c8d471c621" providerId="ADAL" clId="{A54A5039-9BC6-1548-AC61-7314DB675A9D}" dt="2019-09-23T12:02:15.154" v="1846"/>
        <pc:sldMkLst>
          <pc:docMk/>
          <pc:sldMk cId="295911327" sldId="307"/>
        </pc:sldMkLst>
        <pc:spChg chg="mod">
          <ac:chgData name="Long B Nguyen" userId="f59fb8f3-a021-417a-8bc1-65c8d471c621" providerId="ADAL" clId="{A54A5039-9BC6-1548-AC61-7314DB675A9D}" dt="2019-09-19T17:17:25.590" v="539" actId="20577"/>
          <ac:spMkLst>
            <pc:docMk/>
            <pc:sldMk cId="295911327" sldId="307"/>
            <ac:spMk id="2" creationId="{AA3A228F-61D0-D949-A5E7-F83756230BF8}"/>
          </ac:spMkLst>
        </pc:spChg>
        <pc:spChg chg="mod">
          <ac:chgData name="Long B Nguyen" userId="f59fb8f3-a021-417a-8bc1-65c8d471c621" providerId="ADAL" clId="{A54A5039-9BC6-1548-AC61-7314DB675A9D}" dt="2019-09-23T12:02:10.526" v="1845" actId="20577"/>
          <ac:spMkLst>
            <pc:docMk/>
            <pc:sldMk cId="295911327" sldId="307"/>
            <ac:spMk id="9" creationId="{E3B2E017-30B2-884B-A113-B419A2ED51AD}"/>
          </ac:spMkLst>
        </pc:spChg>
      </pc:sldChg>
      <pc:sldChg chg="modSp add modAnim">
        <pc:chgData name="Long B Nguyen" userId="f59fb8f3-a021-417a-8bc1-65c8d471c621" providerId="ADAL" clId="{A54A5039-9BC6-1548-AC61-7314DB675A9D}" dt="2019-09-23T12:01:05.311" v="1832"/>
        <pc:sldMkLst>
          <pc:docMk/>
          <pc:sldMk cId="67957925" sldId="308"/>
        </pc:sldMkLst>
        <pc:spChg chg="mod">
          <ac:chgData name="Long B Nguyen" userId="f59fb8f3-a021-417a-8bc1-65c8d471c621" providerId="ADAL" clId="{A54A5039-9BC6-1548-AC61-7314DB675A9D}" dt="2019-09-20T12:22:34.233" v="599" actId="20577"/>
          <ac:spMkLst>
            <pc:docMk/>
            <pc:sldMk cId="67957925" sldId="308"/>
            <ac:spMk id="2" creationId="{AA3A228F-61D0-D949-A5E7-F83756230BF8}"/>
          </ac:spMkLst>
        </pc:spChg>
        <pc:spChg chg="mod">
          <ac:chgData name="Long B Nguyen" userId="f59fb8f3-a021-417a-8bc1-65c8d471c621" providerId="ADAL" clId="{A54A5039-9BC6-1548-AC61-7314DB675A9D}" dt="2019-09-20T12:37:26.490" v="1123" actId="20577"/>
          <ac:spMkLst>
            <pc:docMk/>
            <pc:sldMk cId="67957925" sldId="308"/>
            <ac:spMk id="9" creationId="{E3B2E017-30B2-884B-A113-B419A2ED51AD}"/>
          </ac:spMkLst>
        </pc:spChg>
      </pc:sldChg>
      <pc:sldChg chg="modSp add modAnim">
        <pc:chgData name="Long B Nguyen" userId="f59fb8f3-a021-417a-8bc1-65c8d471c621" providerId="ADAL" clId="{A54A5039-9BC6-1548-AC61-7314DB675A9D}" dt="2019-09-23T12:01:18.117" v="1835"/>
        <pc:sldMkLst>
          <pc:docMk/>
          <pc:sldMk cId="1872435103" sldId="309"/>
        </pc:sldMkLst>
        <pc:spChg chg="mod">
          <ac:chgData name="Long B Nguyen" userId="f59fb8f3-a021-417a-8bc1-65c8d471c621" providerId="ADAL" clId="{A54A5039-9BC6-1548-AC61-7314DB675A9D}" dt="2019-09-20T12:24:39.851" v="793" actId="20577"/>
          <ac:spMkLst>
            <pc:docMk/>
            <pc:sldMk cId="1872435103" sldId="309"/>
            <ac:spMk id="2" creationId="{AA3A228F-61D0-D949-A5E7-F83756230BF8}"/>
          </ac:spMkLst>
        </pc:spChg>
        <pc:spChg chg="mod">
          <ac:chgData name="Long B Nguyen" userId="f59fb8f3-a021-417a-8bc1-65c8d471c621" providerId="ADAL" clId="{A54A5039-9BC6-1548-AC61-7314DB675A9D}" dt="2019-09-20T12:37:20.580" v="1117" actId="20577"/>
          <ac:spMkLst>
            <pc:docMk/>
            <pc:sldMk cId="1872435103" sldId="309"/>
            <ac:spMk id="9" creationId="{E3B2E017-30B2-884B-A113-B419A2ED51AD}"/>
          </ac:spMkLst>
        </pc:spChg>
      </pc:sldChg>
      <pc:sldChg chg="modSp add">
        <pc:chgData name="Long B Nguyen" userId="f59fb8f3-a021-417a-8bc1-65c8d471c621" providerId="ADAL" clId="{A54A5039-9BC6-1548-AC61-7314DB675A9D}" dt="2019-09-20T12:40:48.118" v="1409" actId="20577"/>
        <pc:sldMkLst>
          <pc:docMk/>
          <pc:sldMk cId="4088965571" sldId="310"/>
        </pc:sldMkLst>
        <pc:spChg chg="mod">
          <ac:chgData name="Long B Nguyen" userId="f59fb8f3-a021-417a-8bc1-65c8d471c621" providerId="ADAL" clId="{A54A5039-9BC6-1548-AC61-7314DB675A9D}" dt="2019-09-20T12:40:48.118" v="1409" actId="20577"/>
          <ac:spMkLst>
            <pc:docMk/>
            <pc:sldMk cId="4088965571" sldId="310"/>
            <ac:spMk id="2" creationId="{AA3A228F-61D0-D949-A5E7-F83756230BF8}"/>
          </ac:spMkLst>
        </pc:spChg>
        <pc:spChg chg="mod">
          <ac:chgData name="Long B Nguyen" userId="f59fb8f3-a021-417a-8bc1-65c8d471c621" providerId="ADAL" clId="{A54A5039-9BC6-1548-AC61-7314DB675A9D}" dt="2019-09-20T12:40:27.809" v="1394" actId="255"/>
          <ac:spMkLst>
            <pc:docMk/>
            <pc:sldMk cId="4088965571" sldId="310"/>
            <ac:spMk id="9" creationId="{E3B2E017-30B2-884B-A113-B419A2ED51AD}"/>
          </ac:spMkLst>
        </pc:spChg>
      </pc:sldChg>
      <pc:sldChg chg="modSp add modAnim">
        <pc:chgData name="Long B Nguyen" userId="f59fb8f3-a021-417a-8bc1-65c8d471c621" providerId="ADAL" clId="{A54A5039-9BC6-1548-AC61-7314DB675A9D}" dt="2019-09-23T12:01:26.997" v="1836"/>
        <pc:sldMkLst>
          <pc:docMk/>
          <pc:sldMk cId="2255846137" sldId="311"/>
        </pc:sldMkLst>
        <pc:spChg chg="mod">
          <ac:chgData name="Long B Nguyen" userId="f59fb8f3-a021-417a-8bc1-65c8d471c621" providerId="ADAL" clId="{A54A5039-9BC6-1548-AC61-7314DB675A9D}" dt="2019-09-20T12:42:38.115" v="1565" actId="20577"/>
          <ac:spMkLst>
            <pc:docMk/>
            <pc:sldMk cId="2255846137" sldId="311"/>
            <ac:spMk id="2" creationId="{AA3A228F-61D0-D949-A5E7-F83756230BF8}"/>
          </ac:spMkLst>
        </pc:spChg>
        <pc:spChg chg="mod">
          <ac:chgData name="Long B Nguyen" userId="f59fb8f3-a021-417a-8bc1-65c8d471c621" providerId="ADAL" clId="{A54A5039-9BC6-1548-AC61-7314DB675A9D}" dt="2019-09-20T12:43:18.312" v="1623" actId="20577"/>
          <ac:spMkLst>
            <pc:docMk/>
            <pc:sldMk cId="2255846137" sldId="311"/>
            <ac:spMk id="9" creationId="{E3B2E017-30B2-884B-A113-B419A2ED51AD}"/>
          </ac:spMkLst>
        </pc:spChg>
      </pc:sldChg>
      <pc:sldChg chg="modSp add">
        <pc:chgData name="Long B Nguyen" userId="f59fb8f3-a021-417a-8bc1-65c8d471c621" providerId="ADAL" clId="{A54A5039-9BC6-1548-AC61-7314DB675A9D}" dt="2019-09-23T11:49:40.764" v="1759" actId="20577"/>
        <pc:sldMkLst>
          <pc:docMk/>
          <pc:sldMk cId="1513627164" sldId="312"/>
        </pc:sldMkLst>
        <pc:spChg chg="mod">
          <ac:chgData name="Long B Nguyen" userId="f59fb8f3-a021-417a-8bc1-65c8d471c621" providerId="ADAL" clId="{A54A5039-9BC6-1548-AC61-7314DB675A9D}" dt="2019-09-20T12:44:10.623" v="1625" actId="20577"/>
          <ac:spMkLst>
            <pc:docMk/>
            <pc:sldMk cId="1513627164" sldId="312"/>
            <ac:spMk id="2" creationId="{AA3A228F-61D0-D949-A5E7-F83756230BF8}"/>
          </ac:spMkLst>
        </pc:spChg>
        <pc:spChg chg="mod">
          <ac:chgData name="Long B Nguyen" userId="f59fb8f3-a021-417a-8bc1-65c8d471c621" providerId="ADAL" clId="{A54A5039-9BC6-1548-AC61-7314DB675A9D}" dt="2019-09-23T11:49:40.764" v="1759" actId="20577"/>
          <ac:spMkLst>
            <pc:docMk/>
            <pc:sldMk cId="1513627164" sldId="312"/>
            <ac:spMk id="9" creationId="{E3B2E017-30B2-884B-A113-B419A2ED51AD}"/>
          </ac:spMkLst>
        </pc:spChg>
      </pc:sldChg>
      <pc:sldChg chg="modSp add modAnim">
        <pc:chgData name="Long B Nguyen" userId="f59fb8f3-a021-417a-8bc1-65c8d471c621" providerId="ADAL" clId="{A54A5039-9BC6-1548-AC61-7314DB675A9D}" dt="2019-09-23T11:58:57.499" v="1789"/>
        <pc:sldMkLst>
          <pc:docMk/>
          <pc:sldMk cId="2097059918" sldId="313"/>
        </pc:sldMkLst>
        <pc:spChg chg="mod">
          <ac:chgData name="Long B Nguyen" userId="f59fb8f3-a021-417a-8bc1-65c8d471c621" providerId="ADAL" clId="{A54A5039-9BC6-1548-AC61-7314DB675A9D}" dt="2019-09-23T11:58:47.576" v="1783" actId="20577"/>
          <ac:spMkLst>
            <pc:docMk/>
            <pc:sldMk cId="2097059918" sldId="313"/>
            <ac:spMk id="9" creationId="{E3B2E017-30B2-884B-A113-B419A2ED51AD}"/>
          </ac:spMkLst>
        </pc:spChg>
      </pc:sldChg>
      <pc:sldChg chg="modSp add del">
        <pc:chgData name="Long B Nguyen" userId="f59fb8f3-a021-417a-8bc1-65c8d471c621" providerId="ADAL" clId="{A54A5039-9BC6-1548-AC61-7314DB675A9D}" dt="2019-09-24T11:43:27.284" v="2147" actId="2696"/>
        <pc:sldMkLst>
          <pc:docMk/>
          <pc:sldMk cId="3916896519" sldId="314"/>
        </pc:sldMkLst>
        <pc:spChg chg="mod">
          <ac:chgData name="Long B Nguyen" userId="f59fb8f3-a021-417a-8bc1-65c8d471c621" providerId="ADAL" clId="{A54A5039-9BC6-1548-AC61-7314DB675A9D}" dt="2019-09-24T11:40:07.514" v="2003"/>
          <ac:spMkLst>
            <pc:docMk/>
            <pc:sldMk cId="3916896519" sldId="314"/>
            <ac:spMk id="2" creationId="{AA3A228F-61D0-D949-A5E7-F83756230BF8}"/>
          </ac:spMkLst>
        </pc:spChg>
        <pc:spChg chg="mod">
          <ac:chgData name="Long B Nguyen" userId="f59fb8f3-a021-417a-8bc1-65c8d471c621" providerId="ADAL" clId="{A54A5039-9BC6-1548-AC61-7314DB675A9D}" dt="2019-09-24T11:41:32.486" v="2043"/>
          <ac:spMkLst>
            <pc:docMk/>
            <pc:sldMk cId="3916896519" sldId="314"/>
            <ac:spMk id="9" creationId="{E3B2E017-30B2-884B-A113-B419A2ED51AD}"/>
          </ac:spMkLst>
        </pc:spChg>
      </pc:sldChg>
      <pc:sldChg chg="modSp add del">
        <pc:chgData name="Long B Nguyen" userId="f59fb8f3-a021-417a-8bc1-65c8d471c621" providerId="ADAL" clId="{A54A5039-9BC6-1548-AC61-7314DB675A9D}" dt="2019-09-24T14:05:24.942" v="2839" actId="2696"/>
        <pc:sldMkLst>
          <pc:docMk/>
          <pc:sldMk cId="2798321153" sldId="315"/>
        </pc:sldMkLst>
        <pc:spChg chg="mod">
          <ac:chgData name="Long B Nguyen" userId="f59fb8f3-a021-417a-8bc1-65c8d471c621" providerId="ADAL" clId="{A54A5039-9BC6-1548-AC61-7314DB675A9D}" dt="2019-09-24T11:47:07.801" v="2189" actId="20577"/>
          <ac:spMkLst>
            <pc:docMk/>
            <pc:sldMk cId="2798321153" sldId="315"/>
            <ac:spMk id="2" creationId="{AA3A228F-61D0-D949-A5E7-F83756230BF8}"/>
          </ac:spMkLst>
        </pc:spChg>
        <pc:spChg chg="mod">
          <ac:chgData name="Long B Nguyen" userId="f59fb8f3-a021-417a-8bc1-65c8d471c621" providerId="ADAL" clId="{A54A5039-9BC6-1548-AC61-7314DB675A9D}" dt="2019-09-24T11:53:13.884" v="2630" actId="20577"/>
          <ac:spMkLst>
            <pc:docMk/>
            <pc:sldMk cId="2798321153" sldId="315"/>
            <ac:spMk id="9" creationId="{E3B2E017-30B2-884B-A113-B419A2ED51AD}"/>
          </ac:spMkLst>
        </pc:spChg>
      </pc:sldChg>
      <pc:sldChg chg="add">
        <pc:chgData name="Long B Nguyen" userId="f59fb8f3-a021-417a-8bc1-65c8d471c621" providerId="ADAL" clId="{A54A5039-9BC6-1548-AC61-7314DB675A9D}" dt="2019-09-24T11:47:01.081" v="2186"/>
        <pc:sldMkLst>
          <pc:docMk/>
          <pc:sldMk cId="1452600724" sldId="316"/>
        </pc:sldMkLst>
      </pc:sldChg>
      <pc:sldChg chg="modSp add">
        <pc:chgData name="Long B Nguyen" userId="f59fb8f3-a021-417a-8bc1-65c8d471c621" providerId="ADAL" clId="{A54A5039-9BC6-1548-AC61-7314DB675A9D}" dt="2019-09-25T14:26:33.714" v="2899" actId="20577"/>
        <pc:sldMkLst>
          <pc:docMk/>
          <pc:sldMk cId="1787114790" sldId="317"/>
        </pc:sldMkLst>
        <pc:spChg chg="mod">
          <ac:chgData name="Long B Nguyen" userId="f59fb8f3-a021-417a-8bc1-65c8d471c621" providerId="ADAL" clId="{A54A5039-9BC6-1548-AC61-7314DB675A9D}" dt="2019-09-24T11:53:24.383" v="2634" actId="20577"/>
          <ac:spMkLst>
            <pc:docMk/>
            <pc:sldMk cId="1787114790" sldId="317"/>
            <ac:spMk id="2" creationId="{AA3A228F-61D0-D949-A5E7-F83756230BF8}"/>
          </ac:spMkLst>
        </pc:spChg>
        <pc:spChg chg="mod">
          <ac:chgData name="Long B Nguyen" userId="f59fb8f3-a021-417a-8bc1-65c8d471c621" providerId="ADAL" clId="{A54A5039-9BC6-1548-AC61-7314DB675A9D}" dt="2019-09-25T14:26:33.714" v="2899" actId="20577"/>
          <ac:spMkLst>
            <pc:docMk/>
            <pc:sldMk cId="1787114790" sldId="317"/>
            <ac:spMk id="9" creationId="{E3B2E017-30B2-884B-A113-B419A2ED51AD}"/>
          </ac:spMkLst>
        </pc:spChg>
      </pc:sldChg>
      <pc:sldChg chg="modSp add">
        <pc:chgData name="Long B Nguyen" userId="f59fb8f3-a021-417a-8bc1-65c8d471c621" providerId="ADAL" clId="{A54A5039-9BC6-1548-AC61-7314DB675A9D}" dt="2019-09-24T13:44:10.963" v="2838" actId="20577"/>
        <pc:sldMkLst>
          <pc:docMk/>
          <pc:sldMk cId="1215229427" sldId="318"/>
        </pc:sldMkLst>
        <pc:spChg chg="mod">
          <ac:chgData name="Long B Nguyen" userId="f59fb8f3-a021-417a-8bc1-65c8d471c621" providerId="ADAL" clId="{A54A5039-9BC6-1548-AC61-7314DB675A9D}" dt="2019-09-24T13:44:10.963" v="2838" actId="20577"/>
          <ac:spMkLst>
            <pc:docMk/>
            <pc:sldMk cId="1215229427" sldId="318"/>
            <ac:spMk id="9" creationId="{E3B2E017-30B2-884B-A113-B419A2ED51AD}"/>
          </ac:spMkLst>
        </pc:spChg>
      </pc:sldChg>
    </pc:docChg>
  </pc:docChgLst>
  <pc:docChgLst>
    <pc:chgData name="Long B Nguyen" userId="f59fb8f3-a021-417a-8bc1-65c8d471c621" providerId="ADAL" clId="{1D4035AA-E248-7442-9EB0-122B955030FC}"/>
    <pc:docChg chg="undo custSel addSld delSld modSld">
      <pc:chgData name="Long B Nguyen" userId="f59fb8f3-a021-417a-8bc1-65c8d471c621" providerId="ADAL" clId="{1D4035AA-E248-7442-9EB0-122B955030FC}" dt="2024-03-21T12:52:51.834" v="642" actId="2696"/>
      <pc:docMkLst>
        <pc:docMk/>
      </pc:docMkLst>
      <pc:sldChg chg="modSp mod">
        <pc:chgData name="Long B Nguyen" userId="f59fb8f3-a021-417a-8bc1-65c8d471c621" providerId="ADAL" clId="{1D4035AA-E248-7442-9EB0-122B955030FC}" dt="2024-03-21T12:12:01.103" v="19" actId="20577"/>
        <pc:sldMkLst>
          <pc:docMk/>
          <pc:sldMk cId="4247104139" sldId="256"/>
        </pc:sldMkLst>
        <pc:spChg chg="mod">
          <ac:chgData name="Long B Nguyen" userId="f59fb8f3-a021-417a-8bc1-65c8d471c621" providerId="ADAL" clId="{1D4035AA-E248-7442-9EB0-122B955030FC}" dt="2024-03-21T12:12:01.103" v="19" actId="20577"/>
          <ac:spMkLst>
            <pc:docMk/>
            <pc:sldMk cId="4247104139" sldId="256"/>
            <ac:spMk id="3" creationId="{1BDC47C8-6776-7B44-9CD4-95FC91452D62}"/>
          </ac:spMkLst>
        </pc:spChg>
      </pc:sldChg>
      <pc:sldChg chg="del">
        <pc:chgData name="Long B Nguyen" userId="f59fb8f3-a021-417a-8bc1-65c8d471c621" providerId="ADAL" clId="{1D4035AA-E248-7442-9EB0-122B955030FC}" dt="2024-03-21T12:13:21.968" v="90" actId="2696"/>
        <pc:sldMkLst>
          <pc:docMk/>
          <pc:sldMk cId="3813527744" sldId="527"/>
        </pc:sldMkLst>
      </pc:sldChg>
      <pc:sldChg chg="del">
        <pc:chgData name="Long B Nguyen" userId="f59fb8f3-a021-417a-8bc1-65c8d471c621" providerId="ADAL" clId="{1D4035AA-E248-7442-9EB0-122B955030FC}" dt="2024-03-21T12:17:35.747" v="110" actId="2696"/>
        <pc:sldMkLst>
          <pc:docMk/>
          <pc:sldMk cId="1445950413" sldId="528"/>
        </pc:sldMkLst>
      </pc:sldChg>
      <pc:sldChg chg="modSp del mod modAnim">
        <pc:chgData name="Long B Nguyen" userId="f59fb8f3-a021-417a-8bc1-65c8d471c621" providerId="ADAL" clId="{1D4035AA-E248-7442-9EB0-122B955030FC}" dt="2024-03-21T12:17:38.580" v="111" actId="2696"/>
        <pc:sldMkLst>
          <pc:docMk/>
          <pc:sldMk cId="1720314276" sldId="566"/>
        </pc:sldMkLst>
        <pc:spChg chg="mod">
          <ac:chgData name="Long B Nguyen" userId="f59fb8f3-a021-417a-8bc1-65c8d471c621" providerId="ADAL" clId="{1D4035AA-E248-7442-9EB0-122B955030FC}" dt="2024-03-21T12:17:28.038" v="108" actId="21"/>
          <ac:spMkLst>
            <pc:docMk/>
            <pc:sldMk cId="1720314276" sldId="566"/>
            <ac:spMk id="25602" creationId="{CB052219-FFAE-0F41-8A86-C30BB9EF6F35}"/>
          </ac:spMkLst>
        </pc:spChg>
      </pc:sldChg>
      <pc:sldChg chg="modSp del mod">
        <pc:chgData name="Long B Nguyen" userId="f59fb8f3-a021-417a-8bc1-65c8d471c621" providerId="ADAL" clId="{1D4035AA-E248-7442-9EB0-122B955030FC}" dt="2024-03-21T12:18:43.716" v="116" actId="2696"/>
        <pc:sldMkLst>
          <pc:docMk/>
          <pc:sldMk cId="198395083" sldId="567"/>
        </pc:sldMkLst>
        <pc:spChg chg="mod">
          <ac:chgData name="Long B Nguyen" userId="f59fb8f3-a021-417a-8bc1-65c8d471c621" providerId="ADAL" clId="{1D4035AA-E248-7442-9EB0-122B955030FC}" dt="2024-03-21T12:18:34.938" v="114" actId="21"/>
          <ac:spMkLst>
            <pc:docMk/>
            <pc:sldMk cId="198395083" sldId="567"/>
            <ac:spMk id="27650" creationId="{5760563D-95CB-F842-9A06-99DB9A606240}"/>
          </ac:spMkLst>
        </pc:spChg>
      </pc:sldChg>
      <pc:sldChg chg="modSp mod modAnim modNotesTx">
        <pc:chgData name="Long B Nguyen" userId="f59fb8f3-a021-417a-8bc1-65c8d471c621" providerId="ADAL" clId="{1D4035AA-E248-7442-9EB0-122B955030FC}" dt="2024-03-21T12:19:04.822" v="120" actId="1076"/>
        <pc:sldMkLst>
          <pc:docMk/>
          <pc:sldMk cId="1070622160" sldId="568"/>
        </pc:sldMkLst>
        <pc:spChg chg="mod">
          <ac:chgData name="Long B Nguyen" userId="f59fb8f3-a021-417a-8bc1-65c8d471c621" providerId="ADAL" clId="{1D4035AA-E248-7442-9EB0-122B955030FC}" dt="2024-03-21T12:19:00.988" v="118" actId="21"/>
          <ac:spMkLst>
            <pc:docMk/>
            <pc:sldMk cId="1070622160" sldId="568"/>
            <ac:spMk id="29698" creationId="{E66559DC-645B-874B-9A56-EC803A4B4B92}"/>
          </ac:spMkLst>
        </pc:spChg>
        <pc:picChg chg="mod">
          <ac:chgData name="Long B Nguyen" userId="f59fb8f3-a021-417a-8bc1-65c8d471c621" providerId="ADAL" clId="{1D4035AA-E248-7442-9EB0-122B955030FC}" dt="2024-03-21T12:19:04.822" v="120" actId="1076"/>
          <ac:picMkLst>
            <pc:docMk/>
            <pc:sldMk cId="1070622160" sldId="568"/>
            <ac:picMk id="29699" creationId="{090A5754-8CAB-3747-8068-84BA02EDFD26}"/>
          </ac:picMkLst>
        </pc:picChg>
      </pc:sldChg>
      <pc:sldChg chg="modSp modAnim modNotesTx">
        <pc:chgData name="Long B Nguyen" userId="f59fb8f3-a021-417a-8bc1-65c8d471c621" providerId="ADAL" clId="{1D4035AA-E248-7442-9EB0-122B955030FC}" dt="2024-03-21T12:19:08.470" v="121" actId="1076"/>
        <pc:sldMkLst>
          <pc:docMk/>
          <pc:sldMk cId="1719955328" sldId="570"/>
        </pc:sldMkLst>
        <pc:spChg chg="mod">
          <ac:chgData name="Long B Nguyen" userId="f59fb8f3-a021-417a-8bc1-65c8d471c621" providerId="ADAL" clId="{1D4035AA-E248-7442-9EB0-122B955030FC}" dt="2024-03-21T12:18:24.925" v="112" actId="20577"/>
          <ac:spMkLst>
            <pc:docMk/>
            <pc:sldMk cId="1719955328" sldId="570"/>
            <ac:spMk id="39938" creationId="{6D60C863-7ABD-3143-ABF5-601EEB054571}"/>
          </ac:spMkLst>
        </pc:spChg>
        <pc:picChg chg="mod">
          <ac:chgData name="Long B Nguyen" userId="f59fb8f3-a021-417a-8bc1-65c8d471c621" providerId="ADAL" clId="{1D4035AA-E248-7442-9EB0-122B955030FC}" dt="2024-03-21T12:19:08.470" v="121" actId="1076"/>
          <ac:picMkLst>
            <pc:docMk/>
            <pc:sldMk cId="1719955328" sldId="570"/>
            <ac:picMk id="39939" creationId="{B6683FC4-770C-FF44-B53E-865590A66759}"/>
          </ac:picMkLst>
        </pc:picChg>
      </pc:sldChg>
      <pc:sldChg chg="modSp mod modAnim modNotesTx">
        <pc:chgData name="Long B Nguyen" userId="f59fb8f3-a021-417a-8bc1-65c8d471c621" providerId="ADAL" clId="{1D4035AA-E248-7442-9EB0-122B955030FC}" dt="2024-03-21T12:20:18.769" v="147"/>
        <pc:sldMkLst>
          <pc:docMk/>
          <pc:sldMk cId="2901569448" sldId="571"/>
        </pc:sldMkLst>
        <pc:spChg chg="mod">
          <ac:chgData name="Long B Nguyen" userId="f59fb8f3-a021-417a-8bc1-65c8d471c621" providerId="ADAL" clId="{1D4035AA-E248-7442-9EB0-122B955030FC}" dt="2024-03-21T12:19:26.918" v="142" actId="20577"/>
          <ac:spMkLst>
            <pc:docMk/>
            <pc:sldMk cId="2901569448" sldId="571"/>
            <ac:spMk id="31745" creationId="{C5308C83-3686-0243-B14A-C98C71EB681A}"/>
          </ac:spMkLst>
        </pc:spChg>
        <pc:spChg chg="mod">
          <ac:chgData name="Long B Nguyen" userId="f59fb8f3-a021-417a-8bc1-65c8d471c621" providerId="ADAL" clId="{1D4035AA-E248-7442-9EB0-122B955030FC}" dt="2024-03-21T12:19:46.998" v="145" actId="20577"/>
          <ac:spMkLst>
            <pc:docMk/>
            <pc:sldMk cId="2901569448" sldId="571"/>
            <ac:spMk id="31746" creationId="{CA1C5CB3-5B3D-4641-9849-F15DD036946A}"/>
          </ac:spMkLst>
        </pc:spChg>
      </pc:sldChg>
      <pc:sldChg chg="modSp mod modNotesTx">
        <pc:chgData name="Long B Nguyen" userId="f59fb8f3-a021-417a-8bc1-65c8d471c621" providerId="ADAL" clId="{1D4035AA-E248-7442-9EB0-122B955030FC}" dt="2024-03-21T12:20:55.469" v="152" actId="1076"/>
        <pc:sldMkLst>
          <pc:docMk/>
          <pc:sldMk cId="2135159274" sldId="573"/>
        </pc:sldMkLst>
        <pc:spChg chg="mod">
          <ac:chgData name="Long B Nguyen" userId="f59fb8f3-a021-417a-8bc1-65c8d471c621" providerId="ADAL" clId="{1D4035AA-E248-7442-9EB0-122B955030FC}" dt="2024-03-21T12:20:50.199" v="150" actId="21"/>
          <ac:spMkLst>
            <pc:docMk/>
            <pc:sldMk cId="2135159274" sldId="573"/>
            <ac:spMk id="37890" creationId="{D5A7A0E7-48AA-5144-A3FE-3363DFC01CF5}"/>
          </ac:spMkLst>
        </pc:spChg>
        <pc:picChg chg="mod">
          <ac:chgData name="Long B Nguyen" userId="f59fb8f3-a021-417a-8bc1-65c8d471c621" providerId="ADAL" clId="{1D4035AA-E248-7442-9EB0-122B955030FC}" dt="2024-03-21T12:20:55.469" v="152" actId="1076"/>
          <ac:picMkLst>
            <pc:docMk/>
            <pc:sldMk cId="2135159274" sldId="573"/>
            <ac:picMk id="37891" creationId="{FF5784F2-42D8-DC47-BBDE-C81CF17BD946}"/>
          </ac:picMkLst>
        </pc:picChg>
      </pc:sldChg>
      <pc:sldChg chg="modSp del mod">
        <pc:chgData name="Long B Nguyen" userId="f59fb8f3-a021-417a-8bc1-65c8d471c621" providerId="ADAL" clId="{1D4035AA-E248-7442-9EB0-122B955030FC}" dt="2024-03-21T12:27:58.635" v="209" actId="2696"/>
        <pc:sldMkLst>
          <pc:docMk/>
          <pc:sldMk cId="3391101355" sldId="575"/>
        </pc:sldMkLst>
        <pc:spChg chg="mod">
          <ac:chgData name="Long B Nguyen" userId="f59fb8f3-a021-417a-8bc1-65c8d471c621" providerId="ADAL" clId="{1D4035AA-E248-7442-9EB0-122B955030FC}" dt="2024-03-21T12:27:46.061" v="207" actId="27636"/>
          <ac:spMkLst>
            <pc:docMk/>
            <pc:sldMk cId="3391101355" sldId="575"/>
            <ac:spMk id="27651" creationId="{47FD0DF8-5133-F34E-AB80-6AF0E271D1FF}"/>
          </ac:spMkLst>
        </pc:spChg>
      </pc:sldChg>
      <pc:sldChg chg="modSp del mod">
        <pc:chgData name="Long B Nguyen" userId="f59fb8f3-a021-417a-8bc1-65c8d471c621" providerId="ADAL" clId="{1D4035AA-E248-7442-9EB0-122B955030FC}" dt="2024-03-21T12:51:26.403" v="634" actId="2696"/>
        <pc:sldMkLst>
          <pc:docMk/>
          <pc:sldMk cId="3275116272" sldId="576"/>
        </pc:sldMkLst>
        <pc:spChg chg="mod">
          <ac:chgData name="Long B Nguyen" userId="f59fb8f3-a021-417a-8bc1-65c8d471c621" providerId="ADAL" clId="{1D4035AA-E248-7442-9EB0-122B955030FC}" dt="2024-03-21T12:23:36.360" v="164" actId="21"/>
          <ac:spMkLst>
            <pc:docMk/>
            <pc:sldMk cId="3275116272" sldId="576"/>
            <ac:spMk id="54274" creationId="{6A77A454-E9F7-204D-9394-2BA466B041AA}"/>
          </ac:spMkLst>
        </pc:spChg>
      </pc:sldChg>
      <pc:sldChg chg="modSp del mod">
        <pc:chgData name="Long B Nguyen" userId="f59fb8f3-a021-417a-8bc1-65c8d471c621" providerId="ADAL" clId="{1D4035AA-E248-7442-9EB0-122B955030FC}" dt="2024-03-21T12:20:21.399" v="148" actId="2696"/>
        <pc:sldMkLst>
          <pc:docMk/>
          <pc:sldMk cId="1727266702" sldId="578"/>
        </pc:sldMkLst>
        <pc:spChg chg="mod">
          <ac:chgData name="Long B Nguyen" userId="f59fb8f3-a021-417a-8bc1-65c8d471c621" providerId="ADAL" clId="{1D4035AA-E248-7442-9EB0-122B955030FC}" dt="2024-03-21T12:20:15.237" v="146" actId="21"/>
          <ac:spMkLst>
            <pc:docMk/>
            <pc:sldMk cId="1727266702" sldId="578"/>
            <ac:spMk id="33794" creationId="{1B9931B8-23E4-C546-8529-25A8A3CB57FD}"/>
          </ac:spMkLst>
        </pc:spChg>
      </pc:sldChg>
      <pc:sldChg chg="del">
        <pc:chgData name="Long B Nguyen" userId="f59fb8f3-a021-417a-8bc1-65c8d471c621" providerId="ADAL" clId="{1D4035AA-E248-7442-9EB0-122B955030FC}" dt="2024-03-21T12:20:28.466" v="149" actId="2696"/>
        <pc:sldMkLst>
          <pc:docMk/>
          <pc:sldMk cId="665490485" sldId="579"/>
        </pc:sldMkLst>
      </pc:sldChg>
      <pc:sldChg chg="modSp modNotesTx">
        <pc:chgData name="Long B Nguyen" userId="f59fb8f3-a021-417a-8bc1-65c8d471c621" providerId="ADAL" clId="{1D4035AA-E248-7442-9EB0-122B955030FC}" dt="2024-03-21T12:17:30.991" v="109"/>
        <pc:sldMkLst>
          <pc:docMk/>
          <pc:sldMk cId="2801305812" sldId="580"/>
        </pc:sldMkLst>
        <pc:picChg chg="mod">
          <ac:chgData name="Long B Nguyen" userId="f59fb8f3-a021-417a-8bc1-65c8d471c621" providerId="ADAL" clId="{1D4035AA-E248-7442-9EB0-122B955030FC}" dt="2024-03-21T12:17:19.861" v="107" actId="1076"/>
          <ac:picMkLst>
            <pc:docMk/>
            <pc:sldMk cId="2801305812" sldId="580"/>
            <ac:picMk id="21507" creationId="{D0AA2F7F-2998-F44E-9492-8780FA6A1BD1}"/>
          </ac:picMkLst>
        </pc:picChg>
      </pc:sldChg>
      <pc:sldChg chg="modSp mod modAnim modNotesTx">
        <pc:chgData name="Long B Nguyen" userId="f59fb8f3-a021-417a-8bc1-65c8d471c621" providerId="ADAL" clId="{1D4035AA-E248-7442-9EB0-122B955030FC}" dt="2024-03-21T12:13:45.458" v="99" actId="1076"/>
        <pc:sldMkLst>
          <pc:docMk/>
          <pc:sldMk cId="156416513" sldId="581"/>
        </pc:sldMkLst>
        <pc:spChg chg="mod">
          <ac:chgData name="Long B Nguyen" userId="f59fb8f3-a021-417a-8bc1-65c8d471c621" providerId="ADAL" clId="{1D4035AA-E248-7442-9EB0-122B955030FC}" dt="2024-03-21T12:13:38.014" v="95" actId="21"/>
          <ac:spMkLst>
            <pc:docMk/>
            <pc:sldMk cId="156416513" sldId="581"/>
            <ac:spMk id="19458" creationId="{13A6B99D-094D-F34F-B11C-2ECD1AC956F5}"/>
          </ac:spMkLst>
        </pc:spChg>
        <pc:picChg chg="mod">
          <ac:chgData name="Long B Nguyen" userId="f59fb8f3-a021-417a-8bc1-65c8d471c621" providerId="ADAL" clId="{1D4035AA-E248-7442-9EB0-122B955030FC}" dt="2024-03-21T12:13:45.458" v="99" actId="1076"/>
          <ac:picMkLst>
            <pc:docMk/>
            <pc:sldMk cId="156416513" sldId="581"/>
            <ac:picMk id="19459" creationId="{650612D4-1EFC-C443-AF16-757A3B8CFF56}"/>
          </ac:picMkLst>
        </pc:picChg>
      </pc:sldChg>
      <pc:sldChg chg="modSp mod modAnim modNotesTx">
        <pc:chgData name="Long B Nguyen" userId="f59fb8f3-a021-417a-8bc1-65c8d471c621" providerId="ADAL" clId="{1D4035AA-E248-7442-9EB0-122B955030FC}" dt="2024-03-21T12:27:51.045" v="208"/>
        <pc:sldMkLst>
          <pc:docMk/>
          <pc:sldMk cId="1237537268" sldId="583"/>
        </pc:sldMkLst>
        <pc:spChg chg="mod">
          <ac:chgData name="Long B Nguyen" userId="f59fb8f3-a021-417a-8bc1-65c8d471c621" providerId="ADAL" clId="{1D4035AA-E248-7442-9EB0-122B955030FC}" dt="2024-03-21T12:27:15.896" v="205" actId="20577"/>
          <ac:spMkLst>
            <pc:docMk/>
            <pc:sldMk cId="1237537268" sldId="583"/>
            <ac:spMk id="56322" creationId="{C6A7743F-88FF-7C47-8B09-99222CD5E28E}"/>
          </ac:spMkLst>
        </pc:spChg>
      </pc:sldChg>
      <pc:sldChg chg="modSp mod modAnim">
        <pc:chgData name="Long B Nguyen" userId="f59fb8f3-a021-417a-8bc1-65c8d471c621" providerId="ADAL" clId="{1D4035AA-E248-7442-9EB0-122B955030FC}" dt="2024-03-21T12:33:17.943" v="451" actId="20577"/>
        <pc:sldMkLst>
          <pc:docMk/>
          <pc:sldMk cId="3977893820" sldId="585"/>
        </pc:sldMkLst>
        <pc:spChg chg="mod">
          <ac:chgData name="Long B Nguyen" userId="f59fb8f3-a021-417a-8bc1-65c8d471c621" providerId="ADAL" clId="{1D4035AA-E248-7442-9EB0-122B955030FC}" dt="2024-03-21T12:33:17.943" v="451" actId="20577"/>
          <ac:spMkLst>
            <pc:docMk/>
            <pc:sldMk cId="3977893820" sldId="585"/>
            <ac:spMk id="64514" creationId="{7788F03B-8D64-E645-BC3F-DBD76C93C456}"/>
          </ac:spMkLst>
        </pc:spChg>
      </pc:sldChg>
      <pc:sldChg chg="del">
        <pc:chgData name="Long B Nguyen" userId="f59fb8f3-a021-417a-8bc1-65c8d471c621" providerId="ADAL" clId="{1D4035AA-E248-7442-9EB0-122B955030FC}" dt="2024-03-21T12:33:27.491" v="452" actId="2696"/>
        <pc:sldMkLst>
          <pc:docMk/>
          <pc:sldMk cId="1319289224" sldId="586"/>
        </pc:sldMkLst>
      </pc:sldChg>
      <pc:sldChg chg="del">
        <pc:chgData name="Long B Nguyen" userId="f59fb8f3-a021-417a-8bc1-65c8d471c621" providerId="ADAL" clId="{1D4035AA-E248-7442-9EB0-122B955030FC}" dt="2024-03-21T12:33:27.506" v="453" actId="2696"/>
        <pc:sldMkLst>
          <pc:docMk/>
          <pc:sldMk cId="2894020677" sldId="587"/>
        </pc:sldMkLst>
      </pc:sldChg>
      <pc:sldChg chg="del">
        <pc:chgData name="Long B Nguyen" userId="f59fb8f3-a021-417a-8bc1-65c8d471c621" providerId="ADAL" clId="{1D4035AA-E248-7442-9EB0-122B955030FC}" dt="2024-03-21T12:52:51.834" v="642" actId="2696"/>
        <pc:sldMkLst>
          <pc:docMk/>
          <pc:sldMk cId="2319263073" sldId="610"/>
        </pc:sldMkLst>
      </pc:sldChg>
      <pc:sldChg chg="addSp delSp modSp mod modAnim modNotesTx">
        <pc:chgData name="Long B Nguyen" userId="f59fb8f3-a021-417a-8bc1-65c8d471c621" providerId="ADAL" clId="{1D4035AA-E248-7442-9EB0-122B955030FC}" dt="2024-03-21T12:50:05.180" v="627"/>
        <pc:sldMkLst>
          <pc:docMk/>
          <pc:sldMk cId="2164029680" sldId="611"/>
        </pc:sldMkLst>
        <pc:spChg chg="mod">
          <ac:chgData name="Long B Nguyen" userId="f59fb8f3-a021-417a-8bc1-65c8d471c621" providerId="ADAL" clId="{1D4035AA-E248-7442-9EB0-122B955030FC}" dt="2024-03-21T12:12:21.292" v="47" actId="20577"/>
          <ac:spMkLst>
            <pc:docMk/>
            <pc:sldMk cId="2164029680" sldId="611"/>
            <ac:spMk id="17409" creationId="{F8E6935E-FDF9-4D46-93BC-CE083007DBA8}"/>
          </ac:spMkLst>
        </pc:spChg>
        <pc:spChg chg="mod">
          <ac:chgData name="Long B Nguyen" userId="f59fb8f3-a021-417a-8bc1-65c8d471c621" providerId="ADAL" clId="{1D4035AA-E248-7442-9EB0-122B955030FC}" dt="2024-03-21T12:13:17.164" v="89" actId="20577"/>
          <ac:spMkLst>
            <pc:docMk/>
            <pc:sldMk cId="2164029680" sldId="611"/>
            <ac:spMk id="17410" creationId="{C9772176-DC13-F64D-AC00-58F2A4791B97}"/>
          </ac:spMkLst>
        </pc:spChg>
        <pc:picChg chg="add mod">
          <ac:chgData name="Long B Nguyen" userId="f59fb8f3-a021-417a-8bc1-65c8d471c621" providerId="ADAL" clId="{1D4035AA-E248-7442-9EB0-122B955030FC}" dt="2024-03-21T12:13:06.463" v="84" actId="571"/>
          <ac:picMkLst>
            <pc:docMk/>
            <pc:sldMk cId="2164029680" sldId="611"/>
            <ac:picMk id="3" creationId="{FC7B3036-57A2-EF06-5F09-24F8E51C8A5C}"/>
          </ac:picMkLst>
        </pc:picChg>
        <pc:picChg chg="del">
          <ac:chgData name="Long B Nguyen" userId="f59fb8f3-a021-417a-8bc1-65c8d471c621" providerId="ADAL" clId="{1D4035AA-E248-7442-9EB0-122B955030FC}" dt="2024-03-21T12:13:07.604" v="85" actId="478"/>
          <ac:picMkLst>
            <pc:docMk/>
            <pc:sldMk cId="2164029680" sldId="611"/>
            <ac:picMk id="17411" creationId="{B62521C5-B909-B44E-A0DB-22E03DEE6148}"/>
          </ac:picMkLst>
        </pc:picChg>
      </pc:sldChg>
      <pc:sldChg chg="modSp add del mod">
        <pc:chgData name="Long B Nguyen" userId="f59fb8f3-a021-417a-8bc1-65c8d471c621" providerId="ADAL" clId="{1D4035AA-E248-7442-9EB0-122B955030FC}" dt="2024-03-21T12:51:29.616" v="635" actId="2696"/>
        <pc:sldMkLst>
          <pc:docMk/>
          <pc:sldMk cId="1576202481" sldId="612"/>
        </pc:sldMkLst>
        <pc:spChg chg="mod">
          <ac:chgData name="Long B Nguyen" userId="f59fb8f3-a021-417a-8bc1-65c8d471c621" providerId="ADAL" clId="{1D4035AA-E248-7442-9EB0-122B955030FC}" dt="2024-03-21T12:21:21.759" v="155" actId="21"/>
          <ac:spMkLst>
            <pc:docMk/>
            <pc:sldMk cId="1576202481" sldId="612"/>
            <ac:spMk id="17410" creationId="{C9772176-DC13-F64D-AC00-58F2A4791B97}"/>
          </ac:spMkLst>
        </pc:spChg>
      </pc:sldChg>
      <pc:sldChg chg="del">
        <pc:chgData name="Long B Nguyen" userId="f59fb8f3-a021-417a-8bc1-65c8d471c621" providerId="ADAL" clId="{1D4035AA-E248-7442-9EB0-122B955030FC}" dt="2024-03-21T12:28:01.474" v="210" actId="2696"/>
        <pc:sldMkLst>
          <pc:docMk/>
          <pc:sldMk cId="827202224" sldId="616"/>
        </pc:sldMkLst>
      </pc:sldChg>
      <pc:sldChg chg="del">
        <pc:chgData name="Long B Nguyen" userId="f59fb8f3-a021-417a-8bc1-65c8d471c621" providerId="ADAL" clId="{1D4035AA-E248-7442-9EB0-122B955030FC}" dt="2024-03-21T12:33:27.516" v="454" actId="2696"/>
        <pc:sldMkLst>
          <pc:docMk/>
          <pc:sldMk cId="2243592026" sldId="618"/>
        </pc:sldMkLst>
      </pc:sldChg>
      <pc:sldChg chg="modSp mod modAnim modNotesTx">
        <pc:chgData name="Long B Nguyen" userId="f59fb8f3-a021-417a-8bc1-65c8d471c621" providerId="ADAL" clId="{1D4035AA-E248-7442-9EB0-122B955030FC}" dt="2024-03-21T12:52:08.245" v="641"/>
        <pc:sldMkLst>
          <pc:docMk/>
          <pc:sldMk cId="1332069046" sldId="619"/>
        </pc:sldMkLst>
        <pc:spChg chg="mod">
          <ac:chgData name="Long B Nguyen" userId="f59fb8f3-a021-417a-8bc1-65c8d471c621" providerId="ADAL" clId="{1D4035AA-E248-7442-9EB0-122B955030FC}" dt="2024-03-21T12:31:54.480" v="417" actId="20577"/>
          <ac:spMkLst>
            <pc:docMk/>
            <pc:sldMk cId="1332069046" sldId="619"/>
            <ac:spMk id="84994" creationId="{6971D443-43C5-2E43-8019-712D595D62F2}"/>
          </ac:spMkLst>
        </pc:spChg>
      </pc:sldChg>
      <pc:sldChg chg="add del">
        <pc:chgData name="Long B Nguyen" userId="f59fb8f3-a021-417a-8bc1-65c8d471c621" providerId="ADAL" clId="{1D4035AA-E248-7442-9EB0-122B955030FC}" dt="2024-03-21T12:32:24.681" v="420" actId="2696"/>
        <pc:sldMkLst>
          <pc:docMk/>
          <pc:sldMk cId="280775540" sldId="620"/>
        </pc:sldMkLst>
      </pc:sldChg>
      <pc:sldChg chg="addSp delSp modSp new mod modAnim">
        <pc:chgData name="Long B Nguyen" userId="f59fb8f3-a021-417a-8bc1-65c8d471c621" providerId="ADAL" clId="{1D4035AA-E248-7442-9EB0-122B955030FC}" dt="2024-03-21T12:38:18.692" v="505" actId="1076"/>
        <pc:sldMkLst>
          <pc:docMk/>
          <pc:sldMk cId="1473747035" sldId="620"/>
        </pc:sldMkLst>
        <pc:spChg chg="add mod">
          <ac:chgData name="Long B Nguyen" userId="f59fb8f3-a021-417a-8bc1-65c8d471c621" providerId="ADAL" clId="{1D4035AA-E248-7442-9EB0-122B955030FC}" dt="2024-03-21T12:37:24.948" v="500" actId="1076"/>
          <ac:spMkLst>
            <pc:docMk/>
            <pc:sldMk cId="1473747035" sldId="620"/>
            <ac:spMk id="4" creationId="{28B4EA4C-AABF-D2C1-5C27-F3CBB8D8684E}"/>
          </ac:spMkLst>
        </pc:spChg>
        <pc:picChg chg="add del">
          <ac:chgData name="Long B Nguyen" userId="f59fb8f3-a021-417a-8bc1-65c8d471c621" providerId="ADAL" clId="{1D4035AA-E248-7442-9EB0-122B955030FC}" dt="2024-03-21T12:36:48.886" v="457" actId="478"/>
          <ac:picMkLst>
            <pc:docMk/>
            <pc:sldMk cId="1473747035" sldId="620"/>
            <ac:picMk id="3" creationId="{0C3A836B-3F82-970B-2B92-8EFE17AC2243}"/>
          </ac:picMkLst>
        </pc:picChg>
        <pc:picChg chg="add mod">
          <ac:chgData name="Long B Nguyen" userId="f59fb8f3-a021-417a-8bc1-65c8d471c621" providerId="ADAL" clId="{1D4035AA-E248-7442-9EB0-122B955030FC}" dt="2024-03-21T12:38:18.692" v="505" actId="1076"/>
          <ac:picMkLst>
            <pc:docMk/>
            <pc:sldMk cId="1473747035" sldId="620"/>
            <ac:picMk id="5" creationId="{82CDD7B1-6976-5764-8D59-A38DCD55244C}"/>
          </ac:picMkLst>
        </pc:picChg>
      </pc:sldChg>
      <pc:sldChg chg="addSp modSp new mod setBg modAnim">
        <pc:chgData name="Long B Nguyen" userId="f59fb8f3-a021-417a-8bc1-65c8d471c621" providerId="ADAL" clId="{1D4035AA-E248-7442-9EB0-122B955030FC}" dt="2024-03-21T12:50:51.628" v="632"/>
        <pc:sldMkLst>
          <pc:docMk/>
          <pc:sldMk cId="86110194" sldId="621"/>
        </pc:sldMkLst>
        <pc:spChg chg="mod ord">
          <ac:chgData name="Long B Nguyen" userId="f59fb8f3-a021-417a-8bc1-65c8d471c621" providerId="ADAL" clId="{1D4035AA-E248-7442-9EB0-122B955030FC}" dt="2024-03-21T12:45:31.492" v="515" actId="26606"/>
          <ac:spMkLst>
            <pc:docMk/>
            <pc:sldMk cId="86110194" sldId="621"/>
            <ac:spMk id="2" creationId="{34FF4845-3BA9-BB01-B563-451ED95556DF}"/>
          </ac:spMkLst>
        </pc:spChg>
        <pc:spChg chg="add mod">
          <ac:chgData name="Long B Nguyen" userId="f59fb8f3-a021-417a-8bc1-65c8d471c621" providerId="ADAL" clId="{1D4035AA-E248-7442-9EB0-122B955030FC}" dt="2024-03-21T12:46:55.252" v="576" actId="20577"/>
          <ac:spMkLst>
            <pc:docMk/>
            <pc:sldMk cId="86110194" sldId="621"/>
            <ac:spMk id="6" creationId="{56840215-69EC-71DA-F778-1D284CBD0C32}"/>
          </ac:spMkLst>
        </pc:spChg>
        <pc:spChg chg="add mod">
          <ac:chgData name="Long B Nguyen" userId="f59fb8f3-a021-417a-8bc1-65c8d471c621" providerId="ADAL" clId="{1D4035AA-E248-7442-9EB0-122B955030FC}" dt="2024-03-21T12:46:59.446" v="583" actId="20577"/>
          <ac:spMkLst>
            <pc:docMk/>
            <pc:sldMk cId="86110194" sldId="621"/>
            <ac:spMk id="7" creationId="{F1941243-F2CC-BAF6-090B-5DB65DCF5D88}"/>
          </ac:spMkLst>
        </pc:spChg>
        <pc:spChg chg="add mod">
          <ac:chgData name="Long B Nguyen" userId="f59fb8f3-a021-417a-8bc1-65c8d471c621" providerId="ADAL" clId="{1D4035AA-E248-7442-9EB0-122B955030FC}" dt="2024-03-21T12:47:18.478" v="617" actId="1076"/>
          <ac:spMkLst>
            <pc:docMk/>
            <pc:sldMk cId="86110194" sldId="621"/>
            <ac:spMk id="8" creationId="{940DB864-C440-99CD-3435-D319008520B6}"/>
          </ac:spMkLst>
        </pc:spChg>
        <pc:picChg chg="add mod">
          <ac:chgData name="Long B Nguyen" userId="f59fb8f3-a021-417a-8bc1-65c8d471c621" providerId="ADAL" clId="{1D4035AA-E248-7442-9EB0-122B955030FC}" dt="2024-03-21T12:45:33.274" v="516" actId="27614"/>
          <ac:picMkLst>
            <pc:docMk/>
            <pc:sldMk cId="86110194" sldId="621"/>
            <ac:picMk id="3" creationId="{A48EBBCD-9ECC-846B-98CC-2C28D0BBDA88}"/>
          </ac:picMkLst>
        </pc:picChg>
        <pc:picChg chg="add mod">
          <ac:chgData name="Long B Nguyen" userId="f59fb8f3-a021-417a-8bc1-65c8d471c621" providerId="ADAL" clId="{1D4035AA-E248-7442-9EB0-122B955030FC}" dt="2024-03-21T12:45:33.276" v="518" actId="27614"/>
          <ac:picMkLst>
            <pc:docMk/>
            <pc:sldMk cId="86110194" sldId="621"/>
            <ac:picMk id="4" creationId="{E2CD61C1-EA8F-255E-7E6B-9C8599BCCAD8}"/>
          </ac:picMkLst>
        </pc:picChg>
        <pc:picChg chg="add mod">
          <ac:chgData name="Long B Nguyen" userId="f59fb8f3-a021-417a-8bc1-65c8d471c621" providerId="ADAL" clId="{1D4035AA-E248-7442-9EB0-122B955030FC}" dt="2024-03-21T12:45:33.278" v="521" actId="962"/>
          <ac:picMkLst>
            <pc:docMk/>
            <pc:sldMk cId="86110194" sldId="621"/>
            <ac:picMk id="5" creationId="{74FDCCEF-5A1F-812D-AEC1-F367E2E487D4}"/>
          </ac:picMkLst>
        </pc:picChg>
        <pc:cxnChg chg="add">
          <ac:chgData name="Long B Nguyen" userId="f59fb8f3-a021-417a-8bc1-65c8d471c621" providerId="ADAL" clId="{1D4035AA-E248-7442-9EB0-122B955030FC}" dt="2024-03-21T12:45:31.492" v="515" actId="26606"/>
          <ac:cxnSpMkLst>
            <pc:docMk/>
            <pc:sldMk cId="86110194" sldId="621"/>
            <ac:cxnSpMk id="10" creationId="{DCD67800-37AC-4E14-89B0-F79DCB3FB86D}"/>
          </ac:cxnSpMkLst>
        </pc:cxnChg>
        <pc:cxnChg chg="add">
          <ac:chgData name="Long B Nguyen" userId="f59fb8f3-a021-417a-8bc1-65c8d471c621" providerId="ADAL" clId="{1D4035AA-E248-7442-9EB0-122B955030FC}" dt="2024-03-21T12:45:31.492" v="515" actId="26606"/>
          <ac:cxnSpMkLst>
            <pc:docMk/>
            <pc:sldMk cId="86110194" sldId="621"/>
            <ac:cxnSpMk id="12" creationId="{20F1788F-A5AE-4188-8274-F7F2E3833ECD}"/>
          </ac:cxnSpMkLst>
        </pc:cxnChg>
      </pc:sldChg>
      <pc:sldChg chg="del">
        <pc:chgData name="Long B Nguyen" userId="f59fb8f3-a021-417a-8bc1-65c8d471c621" providerId="ADAL" clId="{1D4035AA-E248-7442-9EB0-122B955030FC}" dt="2024-03-21T12:32:35.158" v="421" actId="2696"/>
        <pc:sldMkLst>
          <pc:docMk/>
          <pc:sldMk cId="1956247087" sldId="621"/>
        </pc:sldMkLst>
      </pc:sldChg>
      <pc:sldChg chg="addSp modSp new mod setBg modAnim">
        <pc:chgData name="Long B Nguyen" userId="f59fb8f3-a021-417a-8bc1-65c8d471c621" providerId="ADAL" clId="{1D4035AA-E248-7442-9EB0-122B955030FC}" dt="2024-03-21T12:51:10.758" v="633"/>
        <pc:sldMkLst>
          <pc:docMk/>
          <pc:sldMk cId="39398311" sldId="622"/>
        </pc:sldMkLst>
        <pc:spChg chg="mod ord">
          <ac:chgData name="Long B Nguyen" userId="f59fb8f3-a021-417a-8bc1-65c8d471c621" providerId="ADAL" clId="{1D4035AA-E248-7442-9EB0-122B955030FC}" dt="2024-03-21T12:49:34.676" v="621" actId="26606"/>
          <ac:spMkLst>
            <pc:docMk/>
            <pc:sldMk cId="39398311" sldId="622"/>
            <ac:spMk id="2" creationId="{087A9603-4176-E254-FA1D-0619D8BFCF69}"/>
          </ac:spMkLst>
        </pc:spChg>
        <pc:spChg chg="add">
          <ac:chgData name="Long B Nguyen" userId="f59fb8f3-a021-417a-8bc1-65c8d471c621" providerId="ADAL" clId="{1D4035AA-E248-7442-9EB0-122B955030FC}" dt="2024-03-21T12:49:34.676" v="621" actId="26606"/>
          <ac:spMkLst>
            <pc:docMk/>
            <pc:sldMk cId="39398311" sldId="622"/>
            <ac:spMk id="9" creationId="{A9F529C3-C941-49FD-8C67-82F134F64BDB}"/>
          </ac:spMkLst>
        </pc:spChg>
        <pc:spChg chg="add">
          <ac:chgData name="Long B Nguyen" userId="f59fb8f3-a021-417a-8bc1-65c8d471c621" providerId="ADAL" clId="{1D4035AA-E248-7442-9EB0-122B955030FC}" dt="2024-03-21T12:49:34.676" v="621" actId="26606"/>
          <ac:spMkLst>
            <pc:docMk/>
            <pc:sldMk cId="39398311" sldId="622"/>
            <ac:spMk id="11" creationId="{20586029-32A0-47E5-9AEC-AE3ABA6B94D0}"/>
          </ac:spMkLst>
        </pc:spChg>
        <pc:picChg chg="add mod">
          <ac:chgData name="Long B Nguyen" userId="f59fb8f3-a021-417a-8bc1-65c8d471c621" providerId="ADAL" clId="{1D4035AA-E248-7442-9EB0-122B955030FC}" dt="2024-03-21T12:49:36.577" v="624" actId="27614"/>
          <ac:picMkLst>
            <pc:docMk/>
            <pc:sldMk cId="39398311" sldId="622"/>
            <ac:picMk id="3" creationId="{9DACFA59-7B08-ADEF-B245-E8F4FEBE6EB0}"/>
          </ac:picMkLst>
        </pc:picChg>
        <pc:picChg chg="add mod">
          <ac:chgData name="Long B Nguyen" userId="f59fb8f3-a021-417a-8bc1-65c8d471c621" providerId="ADAL" clId="{1D4035AA-E248-7442-9EB0-122B955030FC}" dt="2024-03-21T12:49:36.578" v="625" actId="962"/>
          <ac:picMkLst>
            <pc:docMk/>
            <pc:sldMk cId="39398311" sldId="622"/>
            <ac:picMk id="4" creationId="{2DA85701-6561-6B88-42DE-6395486706D6}"/>
          </ac:picMkLst>
        </pc:picChg>
        <pc:cxnChg chg="add">
          <ac:chgData name="Long B Nguyen" userId="f59fb8f3-a021-417a-8bc1-65c8d471c621" providerId="ADAL" clId="{1D4035AA-E248-7442-9EB0-122B955030FC}" dt="2024-03-21T12:49:34.676" v="621" actId="26606"/>
          <ac:cxnSpMkLst>
            <pc:docMk/>
            <pc:sldMk cId="39398311" sldId="622"/>
            <ac:cxnSpMk id="13" creationId="{8C730EAB-A532-4295-A302-FB4B90DB9F5E}"/>
          </ac:cxnSpMkLst>
        </pc:cxnChg>
      </pc:sldChg>
      <pc:sldChg chg="del">
        <pc:chgData name="Long B Nguyen" userId="f59fb8f3-a021-417a-8bc1-65c8d471c621" providerId="ADAL" clId="{1D4035AA-E248-7442-9EB0-122B955030FC}" dt="2024-03-21T12:32:38.621" v="422" actId="2696"/>
        <pc:sldMkLst>
          <pc:docMk/>
          <pc:sldMk cId="3840812503" sldId="623"/>
        </pc:sldMkLst>
      </pc:sldChg>
    </pc:docChg>
  </pc:docChgLst>
  <pc:docChgLst>
    <pc:chgData name="Long B Nguyen" userId="f59fb8f3-a021-417a-8bc1-65c8d471c621" providerId="ADAL" clId="{6AC26564-89E3-E046-BFB4-F80582D7E17B}"/>
    <pc:docChg chg="custSel addSld delSld modSld">
      <pc:chgData name="Long B Nguyen" userId="f59fb8f3-a021-417a-8bc1-65c8d471c621" providerId="ADAL" clId="{6AC26564-89E3-E046-BFB4-F80582D7E17B}" dt="2020-01-13T13:46:56.810" v="92" actId="2696"/>
      <pc:docMkLst>
        <pc:docMk/>
      </pc:docMkLst>
      <pc:sldChg chg="modSp">
        <pc:chgData name="Long B Nguyen" userId="f59fb8f3-a021-417a-8bc1-65c8d471c621" providerId="ADAL" clId="{6AC26564-89E3-E046-BFB4-F80582D7E17B}" dt="2020-01-13T13:44:20.464" v="85" actId="20577"/>
        <pc:sldMkLst>
          <pc:docMk/>
          <pc:sldMk cId="4247104139" sldId="256"/>
        </pc:sldMkLst>
        <pc:spChg chg="mod">
          <ac:chgData name="Long B Nguyen" userId="f59fb8f3-a021-417a-8bc1-65c8d471c621" providerId="ADAL" clId="{6AC26564-89E3-E046-BFB4-F80582D7E17B}" dt="2020-01-13T13:43:45.441" v="40" actId="20577"/>
          <ac:spMkLst>
            <pc:docMk/>
            <pc:sldMk cId="4247104139" sldId="256"/>
            <ac:spMk id="2" creationId="{6117A749-B1BA-E24B-8FB0-0604EF651FB3}"/>
          </ac:spMkLst>
        </pc:spChg>
        <pc:spChg chg="mod">
          <ac:chgData name="Long B Nguyen" userId="f59fb8f3-a021-417a-8bc1-65c8d471c621" providerId="ADAL" clId="{6AC26564-89E3-E046-BFB4-F80582D7E17B}" dt="2020-01-13T13:44:20.464" v="85" actId="20577"/>
          <ac:spMkLst>
            <pc:docMk/>
            <pc:sldMk cId="4247104139" sldId="256"/>
            <ac:spMk id="3" creationId="{1BDC47C8-6776-7B44-9CD4-95FC91452D62}"/>
          </ac:spMkLst>
        </pc:spChg>
      </pc:sldChg>
      <pc:sldChg chg="add del">
        <pc:chgData name="Long B Nguyen" userId="f59fb8f3-a021-417a-8bc1-65c8d471c621" providerId="ADAL" clId="{6AC26564-89E3-E046-BFB4-F80582D7E17B}" dt="2020-01-13T13:46:54.924" v="89" actId="2696"/>
        <pc:sldMkLst>
          <pc:docMk/>
          <pc:sldMk cId="2869331202" sldId="257"/>
        </pc:sldMkLst>
      </pc:sldChg>
      <pc:sldChg chg="add">
        <pc:chgData name="Long B Nguyen" userId="f59fb8f3-a021-417a-8bc1-65c8d471c621" providerId="ADAL" clId="{6AC26564-89E3-E046-BFB4-F80582D7E17B}" dt="2020-01-13T13:43:29.420" v="22"/>
        <pc:sldMkLst>
          <pc:docMk/>
          <pc:sldMk cId="1758448129" sldId="309"/>
        </pc:sldMkLst>
      </pc:sldChg>
      <pc:sldChg chg="modSp add del">
        <pc:chgData name="Long B Nguyen" userId="f59fb8f3-a021-417a-8bc1-65c8d471c621" providerId="ADAL" clId="{6AC26564-89E3-E046-BFB4-F80582D7E17B}" dt="2020-01-13T13:46:55.484" v="90" actId="2696"/>
        <pc:sldMkLst>
          <pc:docMk/>
          <pc:sldMk cId="174202529" sldId="310"/>
        </pc:sldMkLst>
        <pc:spChg chg="mod">
          <ac:chgData name="Long B Nguyen" userId="f59fb8f3-a021-417a-8bc1-65c8d471c621" providerId="ADAL" clId="{6AC26564-89E3-E046-BFB4-F80582D7E17B}" dt="2020-01-13T13:44:35.816" v="86" actId="20577"/>
          <ac:spMkLst>
            <pc:docMk/>
            <pc:sldMk cId="174202529" sldId="310"/>
            <ac:spMk id="18434" creationId="{72F3E48A-CDFA-CE46-B991-D35BF55EC8E6}"/>
          </ac:spMkLst>
        </pc:spChg>
      </pc:sldChg>
      <pc:sldChg chg="add del">
        <pc:chgData name="Long B Nguyen" userId="f59fb8f3-a021-417a-8bc1-65c8d471c621" providerId="ADAL" clId="{6AC26564-89E3-E046-BFB4-F80582D7E17B}" dt="2020-01-13T13:46:56.092" v="91" actId="2696"/>
        <pc:sldMkLst>
          <pc:docMk/>
          <pc:sldMk cId="1098579697" sldId="311"/>
        </pc:sldMkLst>
      </pc:sldChg>
      <pc:sldChg chg="add del">
        <pc:chgData name="Long B Nguyen" userId="f59fb8f3-a021-417a-8bc1-65c8d471c621" providerId="ADAL" clId="{6AC26564-89E3-E046-BFB4-F80582D7E17B}" dt="2020-01-13T13:46:56.810" v="92" actId="2696"/>
        <pc:sldMkLst>
          <pc:docMk/>
          <pc:sldMk cId="585175195" sldId="312"/>
        </pc:sldMkLst>
      </pc:sldChg>
      <pc:sldChg chg="add">
        <pc:chgData name="Long B Nguyen" userId="f59fb8f3-a021-417a-8bc1-65c8d471c621" providerId="ADAL" clId="{6AC26564-89E3-E046-BFB4-F80582D7E17B}" dt="2020-01-13T13:43:29.420" v="22"/>
        <pc:sldMkLst>
          <pc:docMk/>
          <pc:sldMk cId="3947558204" sldId="313"/>
        </pc:sldMkLst>
      </pc:sldChg>
      <pc:sldChg chg="add">
        <pc:chgData name="Long B Nguyen" userId="f59fb8f3-a021-417a-8bc1-65c8d471c621" providerId="ADAL" clId="{6AC26564-89E3-E046-BFB4-F80582D7E17B}" dt="2020-01-13T13:43:29.420" v="22"/>
        <pc:sldMkLst>
          <pc:docMk/>
          <pc:sldMk cId="2054265466" sldId="314"/>
        </pc:sldMkLst>
      </pc:sldChg>
      <pc:sldChg chg="add">
        <pc:chgData name="Long B Nguyen" userId="f59fb8f3-a021-417a-8bc1-65c8d471c621" providerId="ADAL" clId="{6AC26564-89E3-E046-BFB4-F80582D7E17B}" dt="2020-01-13T13:43:29.420" v="22"/>
        <pc:sldMkLst>
          <pc:docMk/>
          <pc:sldMk cId="917461937" sldId="315"/>
        </pc:sldMkLst>
      </pc:sldChg>
      <pc:sldChg chg="del">
        <pc:chgData name="Long B Nguyen" userId="f59fb8f3-a021-417a-8bc1-65c8d471c621" providerId="ADAL" clId="{6AC26564-89E3-E046-BFB4-F80582D7E17B}" dt="2020-01-13T13:43:17.195" v="13" actId="2696"/>
        <pc:sldMkLst>
          <pc:docMk/>
          <pc:sldMk cId="1452600724" sldId="316"/>
        </pc:sldMkLst>
      </pc:sldChg>
      <pc:sldChg chg="add">
        <pc:chgData name="Long B Nguyen" userId="f59fb8f3-a021-417a-8bc1-65c8d471c621" providerId="ADAL" clId="{6AC26564-89E3-E046-BFB4-F80582D7E17B}" dt="2020-01-13T13:43:29.420" v="22"/>
        <pc:sldMkLst>
          <pc:docMk/>
          <pc:sldMk cId="3266234076" sldId="316"/>
        </pc:sldMkLst>
      </pc:sldChg>
      <pc:sldChg chg="add">
        <pc:chgData name="Long B Nguyen" userId="f59fb8f3-a021-417a-8bc1-65c8d471c621" providerId="ADAL" clId="{6AC26564-89E3-E046-BFB4-F80582D7E17B}" dt="2020-01-13T13:43:29.420" v="22"/>
        <pc:sldMkLst>
          <pc:docMk/>
          <pc:sldMk cId="2886319738" sldId="317"/>
        </pc:sldMkLst>
      </pc:sldChg>
      <pc:sldChg chg="del">
        <pc:chgData name="Long B Nguyen" userId="f59fb8f3-a021-417a-8bc1-65c8d471c621" providerId="ADAL" clId="{6AC26564-89E3-E046-BFB4-F80582D7E17B}" dt="2020-01-13T13:43:16.993" v="0" actId="2696"/>
        <pc:sldMkLst>
          <pc:docMk/>
          <pc:sldMk cId="924617162" sldId="319"/>
        </pc:sldMkLst>
      </pc:sldChg>
      <pc:sldChg chg="add">
        <pc:chgData name="Long B Nguyen" userId="f59fb8f3-a021-417a-8bc1-65c8d471c621" providerId="ADAL" clId="{6AC26564-89E3-E046-BFB4-F80582D7E17B}" dt="2020-01-13T13:43:29.420" v="22"/>
        <pc:sldMkLst>
          <pc:docMk/>
          <pc:sldMk cId="3906700287" sldId="319"/>
        </pc:sldMkLst>
      </pc:sldChg>
      <pc:sldChg chg="add">
        <pc:chgData name="Long B Nguyen" userId="f59fb8f3-a021-417a-8bc1-65c8d471c621" providerId="ADAL" clId="{6AC26564-89E3-E046-BFB4-F80582D7E17B}" dt="2020-01-13T13:43:29.420" v="22"/>
        <pc:sldMkLst>
          <pc:docMk/>
          <pc:sldMk cId="1810541734" sldId="320"/>
        </pc:sldMkLst>
      </pc:sldChg>
      <pc:sldChg chg="del">
        <pc:chgData name="Long B Nguyen" userId="f59fb8f3-a021-417a-8bc1-65c8d471c621" providerId="ADAL" clId="{6AC26564-89E3-E046-BFB4-F80582D7E17B}" dt="2020-01-13T13:43:17.009" v="1" actId="2696"/>
        <pc:sldMkLst>
          <pc:docMk/>
          <pc:sldMk cId="3758830494" sldId="320"/>
        </pc:sldMkLst>
      </pc:sldChg>
      <pc:sldChg chg="del">
        <pc:chgData name="Long B Nguyen" userId="f59fb8f3-a021-417a-8bc1-65c8d471c621" providerId="ADAL" clId="{6AC26564-89E3-E046-BFB4-F80582D7E17B}" dt="2020-01-13T13:43:17.029" v="2" actId="2696"/>
        <pc:sldMkLst>
          <pc:docMk/>
          <pc:sldMk cId="1022945305" sldId="321"/>
        </pc:sldMkLst>
      </pc:sldChg>
      <pc:sldChg chg="add">
        <pc:chgData name="Long B Nguyen" userId="f59fb8f3-a021-417a-8bc1-65c8d471c621" providerId="ADAL" clId="{6AC26564-89E3-E046-BFB4-F80582D7E17B}" dt="2020-01-13T13:43:29.420" v="22"/>
        <pc:sldMkLst>
          <pc:docMk/>
          <pc:sldMk cId="1359731776" sldId="321"/>
        </pc:sldMkLst>
      </pc:sldChg>
      <pc:sldChg chg="del">
        <pc:chgData name="Long B Nguyen" userId="f59fb8f3-a021-417a-8bc1-65c8d471c621" providerId="ADAL" clId="{6AC26564-89E3-E046-BFB4-F80582D7E17B}" dt="2020-01-13T13:43:17.080" v="5" actId="2696"/>
        <pc:sldMkLst>
          <pc:docMk/>
          <pc:sldMk cId="3456840474" sldId="322"/>
        </pc:sldMkLst>
      </pc:sldChg>
      <pc:sldChg chg="add">
        <pc:chgData name="Long B Nguyen" userId="f59fb8f3-a021-417a-8bc1-65c8d471c621" providerId="ADAL" clId="{6AC26564-89E3-E046-BFB4-F80582D7E17B}" dt="2020-01-13T13:43:29.420" v="22"/>
        <pc:sldMkLst>
          <pc:docMk/>
          <pc:sldMk cId="3651577480" sldId="322"/>
        </pc:sldMkLst>
      </pc:sldChg>
      <pc:sldChg chg="del">
        <pc:chgData name="Long B Nguyen" userId="f59fb8f3-a021-417a-8bc1-65c8d471c621" providerId="ADAL" clId="{6AC26564-89E3-E046-BFB4-F80582D7E17B}" dt="2020-01-13T13:43:17.097" v="6" actId="2696"/>
        <pc:sldMkLst>
          <pc:docMk/>
          <pc:sldMk cId="1062075874" sldId="323"/>
        </pc:sldMkLst>
      </pc:sldChg>
      <pc:sldChg chg="add">
        <pc:chgData name="Long B Nguyen" userId="f59fb8f3-a021-417a-8bc1-65c8d471c621" providerId="ADAL" clId="{6AC26564-89E3-E046-BFB4-F80582D7E17B}" dt="2020-01-13T13:43:29.420" v="22"/>
        <pc:sldMkLst>
          <pc:docMk/>
          <pc:sldMk cId="1496564367" sldId="323"/>
        </pc:sldMkLst>
      </pc:sldChg>
      <pc:sldChg chg="add">
        <pc:chgData name="Long B Nguyen" userId="f59fb8f3-a021-417a-8bc1-65c8d471c621" providerId="ADAL" clId="{6AC26564-89E3-E046-BFB4-F80582D7E17B}" dt="2020-01-13T13:46:19.952" v="88"/>
        <pc:sldMkLst>
          <pc:docMk/>
          <pc:sldMk cId="771866096" sldId="324"/>
        </pc:sldMkLst>
      </pc:sldChg>
      <pc:sldChg chg="del">
        <pc:chgData name="Long B Nguyen" userId="f59fb8f3-a021-417a-8bc1-65c8d471c621" providerId="ADAL" clId="{6AC26564-89E3-E046-BFB4-F80582D7E17B}" dt="2020-01-13T13:43:17.152" v="9" actId="2696"/>
        <pc:sldMkLst>
          <pc:docMk/>
          <pc:sldMk cId="1310010799" sldId="324"/>
        </pc:sldMkLst>
      </pc:sldChg>
      <pc:sldChg chg="add del">
        <pc:chgData name="Long B Nguyen" userId="f59fb8f3-a021-417a-8bc1-65c8d471c621" providerId="ADAL" clId="{6AC26564-89E3-E046-BFB4-F80582D7E17B}" dt="2020-01-13T13:46:07.690" v="87" actId="2696"/>
        <pc:sldMkLst>
          <pc:docMk/>
          <pc:sldMk cId="3999804732" sldId="324"/>
        </pc:sldMkLst>
      </pc:sldChg>
      <pc:sldChg chg="add">
        <pc:chgData name="Long B Nguyen" userId="f59fb8f3-a021-417a-8bc1-65c8d471c621" providerId="ADAL" clId="{6AC26564-89E3-E046-BFB4-F80582D7E17B}" dt="2020-01-13T13:43:29.420" v="22"/>
        <pc:sldMkLst>
          <pc:docMk/>
          <pc:sldMk cId="1025355635" sldId="325"/>
        </pc:sldMkLst>
      </pc:sldChg>
      <pc:sldChg chg="del">
        <pc:chgData name="Long B Nguyen" userId="f59fb8f3-a021-417a-8bc1-65c8d471c621" providerId="ADAL" clId="{6AC26564-89E3-E046-BFB4-F80582D7E17B}" dt="2020-01-13T13:43:17.177" v="11" actId="2696"/>
        <pc:sldMkLst>
          <pc:docMk/>
          <pc:sldMk cId="3314372952" sldId="325"/>
        </pc:sldMkLst>
      </pc:sldChg>
      <pc:sldChg chg="del">
        <pc:chgData name="Long B Nguyen" userId="f59fb8f3-a021-417a-8bc1-65c8d471c621" providerId="ADAL" clId="{6AC26564-89E3-E046-BFB4-F80582D7E17B}" dt="2020-01-13T13:43:17.116" v="7" actId="2696"/>
        <pc:sldMkLst>
          <pc:docMk/>
          <pc:sldMk cId="1724104636" sldId="327"/>
        </pc:sldMkLst>
      </pc:sldChg>
      <pc:sldChg chg="add">
        <pc:chgData name="Long B Nguyen" userId="f59fb8f3-a021-417a-8bc1-65c8d471c621" providerId="ADAL" clId="{6AC26564-89E3-E046-BFB4-F80582D7E17B}" dt="2020-01-13T13:43:29.420" v="22"/>
        <pc:sldMkLst>
          <pc:docMk/>
          <pc:sldMk cId="4174920299" sldId="327"/>
        </pc:sldMkLst>
      </pc:sldChg>
      <pc:sldChg chg="add">
        <pc:chgData name="Long B Nguyen" userId="f59fb8f3-a021-417a-8bc1-65c8d471c621" providerId="ADAL" clId="{6AC26564-89E3-E046-BFB4-F80582D7E17B}" dt="2020-01-13T13:43:29.420" v="22"/>
        <pc:sldMkLst>
          <pc:docMk/>
          <pc:sldMk cId="2756462650" sldId="328"/>
        </pc:sldMkLst>
      </pc:sldChg>
      <pc:sldChg chg="del">
        <pc:chgData name="Long B Nguyen" userId="f59fb8f3-a021-417a-8bc1-65c8d471c621" providerId="ADAL" clId="{6AC26564-89E3-E046-BFB4-F80582D7E17B}" dt="2020-01-13T13:43:17.045" v="3" actId="2696"/>
        <pc:sldMkLst>
          <pc:docMk/>
          <pc:sldMk cId="3894299887" sldId="328"/>
        </pc:sldMkLst>
      </pc:sldChg>
      <pc:sldChg chg="add">
        <pc:chgData name="Long B Nguyen" userId="f59fb8f3-a021-417a-8bc1-65c8d471c621" providerId="ADAL" clId="{6AC26564-89E3-E046-BFB4-F80582D7E17B}" dt="2020-01-13T13:43:29.420" v="22"/>
        <pc:sldMkLst>
          <pc:docMk/>
          <pc:sldMk cId="3080714931" sldId="329"/>
        </pc:sldMkLst>
      </pc:sldChg>
      <pc:sldChg chg="del">
        <pc:chgData name="Long B Nguyen" userId="f59fb8f3-a021-417a-8bc1-65c8d471c621" providerId="ADAL" clId="{6AC26564-89E3-E046-BFB4-F80582D7E17B}" dt="2020-01-13T13:43:17.064" v="4" actId="2696"/>
        <pc:sldMkLst>
          <pc:docMk/>
          <pc:sldMk cId="4294143140" sldId="329"/>
        </pc:sldMkLst>
      </pc:sldChg>
      <pc:sldChg chg="add">
        <pc:chgData name="Long B Nguyen" userId="f59fb8f3-a021-417a-8bc1-65c8d471c621" providerId="ADAL" clId="{6AC26564-89E3-E046-BFB4-F80582D7E17B}" dt="2020-01-13T13:43:29.420" v="22"/>
        <pc:sldMkLst>
          <pc:docMk/>
          <pc:sldMk cId="532184546" sldId="330"/>
        </pc:sldMkLst>
      </pc:sldChg>
      <pc:sldChg chg="del">
        <pc:chgData name="Long B Nguyen" userId="f59fb8f3-a021-417a-8bc1-65c8d471c621" providerId="ADAL" clId="{6AC26564-89E3-E046-BFB4-F80582D7E17B}" dt="2020-01-13T13:43:17.136" v="8" actId="2696"/>
        <pc:sldMkLst>
          <pc:docMk/>
          <pc:sldMk cId="3594730708" sldId="330"/>
        </pc:sldMkLst>
      </pc:sldChg>
      <pc:sldChg chg="add">
        <pc:chgData name="Long B Nguyen" userId="f59fb8f3-a021-417a-8bc1-65c8d471c621" providerId="ADAL" clId="{6AC26564-89E3-E046-BFB4-F80582D7E17B}" dt="2020-01-13T13:43:29.420" v="22"/>
        <pc:sldMkLst>
          <pc:docMk/>
          <pc:sldMk cId="3264629021" sldId="331"/>
        </pc:sldMkLst>
      </pc:sldChg>
      <pc:sldChg chg="del">
        <pc:chgData name="Long B Nguyen" userId="f59fb8f3-a021-417a-8bc1-65c8d471c621" providerId="ADAL" clId="{6AC26564-89E3-E046-BFB4-F80582D7E17B}" dt="2020-01-13T13:43:17.188" v="12" actId="2696"/>
        <pc:sldMkLst>
          <pc:docMk/>
          <pc:sldMk cId="3870816631" sldId="331"/>
        </pc:sldMkLst>
      </pc:sldChg>
      <pc:sldChg chg="del">
        <pc:chgData name="Long B Nguyen" userId="f59fb8f3-a021-417a-8bc1-65c8d471c621" providerId="ADAL" clId="{6AC26564-89E3-E046-BFB4-F80582D7E17B}" dt="2020-01-13T13:43:17.163" v="10" actId="2696"/>
        <pc:sldMkLst>
          <pc:docMk/>
          <pc:sldMk cId="3124353102" sldId="332"/>
        </pc:sldMkLst>
      </pc:sldChg>
      <pc:sldChg chg="add">
        <pc:chgData name="Long B Nguyen" userId="f59fb8f3-a021-417a-8bc1-65c8d471c621" providerId="ADAL" clId="{6AC26564-89E3-E046-BFB4-F80582D7E17B}" dt="2020-01-13T13:43:29.420" v="22"/>
        <pc:sldMkLst>
          <pc:docMk/>
          <pc:sldMk cId="4022722016" sldId="332"/>
        </pc:sldMkLst>
      </pc:sldChg>
      <pc:sldChg chg="add">
        <pc:chgData name="Long B Nguyen" userId="f59fb8f3-a021-417a-8bc1-65c8d471c621" providerId="ADAL" clId="{6AC26564-89E3-E046-BFB4-F80582D7E17B}" dt="2020-01-13T13:43:29.420" v="22"/>
        <pc:sldMkLst>
          <pc:docMk/>
          <pc:sldMk cId="1710208723" sldId="333"/>
        </pc:sldMkLst>
      </pc:sldChg>
      <pc:sldChg chg="add">
        <pc:chgData name="Long B Nguyen" userId="f59fb8f3-a021-417a-8bc1-65c8d471c621" providerId="ADAL" clId="{6AC26564-89E3-E046-BFB4-F80582D7E17B}" dt="2020-01-13T13:43:29.420" v="22"/>
        <pc:sldMkLst>
          <pc:docMk/>
          <pc:sldMk cId="3404583044" sldId="334"/>
        </pc:sldMkLst>
      </pc:sldChg>
      <pc:sldChg chg="add">
        <pc:chgData name="Long B Nguyen" userId="f59fb8f3-a021-417a-8bc1-65c8d471c621" providerId="ADAL" clId="{6AC26564-89E3-E046-BFB4-F80582D7E17B}" dt="2020-01-13T13:43:29.420" v="22"/>
        <pc:sldMkLst>
          <pc:docMk/>
          <pc:sldMk cId="3866550465" sldId="335"/>
        </pc:sldMkLst>
      </pc:sldChg>
      <pc:sldChg chg="add">
        <pc:chgData name="Long B Nguyen" userId="f59fb8f3-a021-417a-8bc1-65c8d471c621" providerId="ADAL" clId="{6AC26564-89E3-E046-BFB4-F80582D7E17B}" dt="2020-01-13T13:43:29.420" v="22"/>
        <pc:sldMkLst>
          <pc:docMk/>
          <pc:sldMk cId="3749436800" sldId="336"/>
        </pc:sldMkLst>
      </pc:sldChg>
      <pc:sldChg chg="add">
        <pc:chgData name="Long B Nguyen" userId="f59fb8f3-a021-417a-8bc1-65c8d471c621" providerId="ADAL" clId="{6AC26564-89E3-E046-BFB4-F80582D7E17B}" dt="2020-01-13T13:43:29.420" v="22"/>
        <pc:sldMkLst>
          <pc:docMk/>
          <pc:sldMk cId="461704868" sldId="337"/>
        </pc:sldMkLst>
      </pc:sldChg>
      <pc:sldChg chg="add">
        <pc:chgData name="Long B Nguyen" userId="f59fb8f3-a021-417a-8bc1-65c8d471c621" providerId="ADAL" clId="{6AC26564-89E3-E046-BFB4-F80582D7E17B}" dt="2020-01-13T13:43:29.420" v="22"/>
        <pc:sldMkLst>
          <pc:docMk/>
          <pc:sldMk cId="545386500" sldId="338"/>
        </pc:sldMkLst>
      </pc:sldChg>
      <pc:sldChg chg="add">
        <pc:chgData name="Long B Nguyen" userId="f59fb8f3-a021-417a-8bc1-65c8d471c621" providerId="ADAL" clId="{6AC26564-89E3-E046-BFB4-F80582D7E17B}" dt="2020-01-13T13:43:29.420" v="22"/>
        <pc:sldMkLst>
          <pc:docMk/>
          <pc:sldMk cId="1791361008" sldId="339"/>
        </pc:sldMkLst>
      </pc:sldChg>
      <pc:sldChg chg="add">
        <pc:chgData name="Long B Nguyen" userId="f59fb8f3-a021-417a-8bc1-65c8d471c621" providerId="ADAL" clId="{6AC26564-89E3-E046-BFB4-F80582D7E17B}" dt="2020-01-13T13:43:29.420" v="22"/>
        <pc:sldMkLst>
          <pc:docMk/>
          <pc:sldMk cId="678299524" sldId="340"/>
        </pc:sldMkLst>
      </pc:sldChg>
      <pc:sldChg chg="add">
        <pc:chgData name="Long B Nguyen" userId="f59fb8f3-a021-417a-8bc1-65c8d471c621" providerId="ADAL" clId="{6AC26564-89E3-E046-BFB4-F80582D7E17B}" dt="2020-01-13T13:43:29.420" v="22"/>
        <pc:sldMkLst>
          <pc:docMk/>
          <pc:sldMk cId="225127645" sldId="341"/>
        </pc:sldMkLst>
      </pc:sldChg>
      <pc:sldChg chg="add">
        <pc:chgData name="Long B Nguyen" userId="f59fb8f3-a021-417a-8bc1-65c8d471c621" providerId="ADAL" clId="{6AC26564-89E3-E046-BFB4-F80582D7E17B}" dt="2020-01-13T13:43:29.420" v="22"/>
        <pc:sldMkLst>
          <pc:docMk/>
          <pc:sldMk cId="2214326257" sldId="342"/>
        </pc:sldMkLst>
      </pc:sldChg>
      <pc:sldChg chg="add">
        <pc:chgData name="Long B Nguyen" userId="f59fb8f3-a021-417a-8bc1-65c8d471c621" providerId="ADAL" clId="{6AC26564-89E3-E046-BFB4-F80582D7E17B}" dt="2020-01-13T13:43:29.420" v="22"/>
        <pc:sldMkLst>
          <pc:docMk/>
          <pc:sldMk cId="1356056044" sldId="343"/>
        </pc:sldMkLst>
      </pc:sldChg>
      <pc:sldChg chg="add">
        <pc:chgData name="Long B Nguyen" userId="f59fb8f3-a021-417a-8bc1-65c8d471c621" providerId="ADAL" clId="{6AC26564-89E3-E046-BFB4-F80582D7E17B}" dt="2020-01-13T13:43:29.420" v="22"/>
        <pc:sldMkLst>
          <pc:docMk/>
          <pc:sldMk cId="1270247652" sldId="344"/>
        </pc:sldMkLst>
      </pc:sldChg>
      <pc:sldChg chg="add">
        <pc:chgData name="Long B Nguyen" userId="f59fb8f3-a021-417a-8bc1-65c8d471c621" providerId="ADAL" clId="{6AC26564-89E3-E046-BFB4-F80582D7E17B}" dt="2020-01-13T13:43:29.420" v="22"/>
        <pc:sldMkLst>
          <pc:docMk/>
          <pc:sldMk cId="902308803" sldId="345"/>
        </pc:sldMkLst>
      </pc:sldChg>
      <pc:sldChg chg="add">
        <pc:chgData name="Long B Nguyen" userId="f59fb8f3-a021-417a-8bc1-65c8d471c621" providerId="ADAL" clId="{6AC26564-89E3-E046-BFB4-F80582D7E17B}" dt="2020-01-13T13:43:29.420" v="22"/>
        <pc:sldMkLst>
          <pc:docMk/>
          <pc:sldMk cId="2271372051" sldId="346"/>
        </pc:sldMkLst>
      </pc:sldChg>
      <pc:sldChg chg="add">
        <pc:chgData name="Long B Nguyen" userId="f59fb8f3-a021-417a-8bc1-65c8d471c621" providerId="ADAL" clId="{6AC26564-89E3-E046-BFB4-F80582D7E17B}" dt="2020-01-13T13:43:29.420" v="22"/>
        <pc:sldMkLst>
          <pc:docMk/>
          <pc:sldMk cId="198078322" sldId="347"/>
        </pc:sldMkLst>
      </pc:sldChg>
    </pc:docChg>
  </pc:docChgLst>
  <pc:docChgLst>
    <pc:chgData name="Long Nguyen" userId="f59fb8f3-a021-417a-8bc1-65c8d471c621" providerId="ADAL" clId="{1307150C-DC6B-B647-AE8E-28E44CBC3EED}"/>
    <pc:docChg chg="custSel addSld delSld modSld">
      <pc:chgData name="Long Nguyen" userId="f59fb8f3-a021-417a-8bc1-65c8d471c621" providerId="ADAL" clId="{1307150C-DC6B-B647-AE8E-28E44CBC3EED}" dt="2023-03-24T12:13:30.754" v="228" actId="1076"/>
      <pc:docMkLst>
        <pc:docMk/>
      </pc:docMkLst>
      <pc:sldChg chg="modSp mod modAnim">
        <pc:chgData name="Long Nguyen" userId="f59fb8f3-a021-417a-8bc1-65c8d471c621" providerId="ADAL" clId="{1307150C-DC6B-B647-AE8E-28E44CBC3EED}" dt="2023-03-16T14:15:04.776" v="66" actId="27636"/>
        <pc:sldMkLst>
          <pc:docMk/>
          <pc:sldMk cId="3275116272" sldId="576"/>
        </pc:sldMkLst>
        <pc:spChg chg="mod">
          <ac:chgData name="Long Nguyen" userId="f59fb8f3-a021-417a-8bc1-65c8d471c621" providerId="ADAL" clId="{1307150C-DC6B-B647-AE8E-28E44CBC3EED}" dt="2023-03-16T14:15:04.776" v="66" actId="27636"/>
          <ac:spMkLst>
            <pc:docMk/>
            <pc:sldMk cId="3275116272" sldId="576"/>
            <ac:spMk id="54274" creationId="{6A77A454-E9F7-204D-9394-2BA466B041AA}"/>
          </ac:spMkLst>
        </pc:spChg>
      </pc:sldChg>
      <pc:sldChg chg="modSp mod modAnim">
        <pc:chgData name="Long Nguyen" userId="f59fb8f3-a021-417a-8bc1-65c8d471c621" providerId="ADAL" clId="{1307150C-DC6B-B647-AE8E-28E44CBC3EED}" dt="2023-03-24T12:13:30.754" v="228" actId="1076"/>
        <pc:sldMkLst>
          <pc:docMk/>
          <pc:sldMk cId="3977893820" sldId="585"/>
        </pc:sldMkLst>
        <pc:spChg chg="mod">
          <ac:chgData name="Long Nguyen" userId="f59fb8f3-a021-417a-8bc1-65c8d471c621" providerId="ADAL" clId="{1307150C-DC6B-B647-AE8E-28E44CBC3EED}" dt="2023-03-24T12:09:38.796" v="227" actId="20577"/>
          <ac:spMkLst>
            <pc:docMk/>
            <pc:sldMk cId="3977893820" sldId="585"/>
            <ac:spMk id="64514" creationId="{7788F03B-8D64-E645-BC3F-DBD76C93C456}"/>
          </ac:spMkLst>
        </pc:spChg>
        <pc:spChg chg="mod">
          <ac:chgData name="Long Nguyen" userId="f59fb8f3-a021-417a-8bc1-65c8d471c621" providerId="ADAL" clId="{1307150C-DC6B-B647-AE8E-28E44CBC3EED}" dt="2023-03-24T12:13:30.754" v="228" actId="1076"/>
          <ac:spMkLst>
            <pc:docMk/>
            <pc:sldMk cId="3977893820" sldId="585"/>
            <ac:spMk id="65537" creationId="{86430671-77D5-6E4C-94A5-D61EB184D3ED}"/>
          </ac:spMkLst>
        </pc:spChg>
      </pc:sldChg>
      <pc:sldChg chg="modSp mod">
        <pc:chgData name="Long Nguyen" userId="f59fb8f3-a021-417a-8bc1-65c8d471c621" providerId="ADAL" clId="{1307150C-DC6B-B647-AE8E-28E44CBC3EED}" dt="2023-03-16T11:46:38.707" v="27" actId="20577"/>
        <pc:sldMkLst>
          <pc:docMk/>
          <pc:sldMk cId="2527578196" sldId="589"/>
        </pc:sldMkLst>
        <pc:spChg chg="mod">
          <ac:chgData name="Long Nguyen" userId="f59fb8f3-a021-417a-8bc1-65c8d471c621" providerId="ADAL" clId="{1307150C-DC6B-B647-AE8E-28E44CBC3EED}" dt="2023-03-16T11:46:38.707" v="27" actId="20577"/>
          <ac:spMkLst>
            <pc:docMk/>
            <pc:sldMk cId="2527578196" sldId="589"/>
            <ac:spMk id="75777" creationId="{188EB92C-DDEE-294E-96AE-5B2F5541A13E}"/>
          </ac:spMkLst>
        </pc:spChg>
      </pc:sldChg>
      <pc:sldChg chg="modSp mod">
        <pc:chgData name="Long Nguyen" userId="f59fb8f3-a021-417a-8bc1-65c8d471c621" providerId="ADAL" clId="{1307150C-DC6B-B647-AE8E-28E44CBC3EED}" dt="2023-03-16T11:46:48.662" v="47" actId="20577"/>
        <pc:sldMkLst>
          <pc:docMk/>
          <pc:sldMk cId="3609937493" sldId="590"/>
        </pc:sldMkLst>
        <pc:spChg chg="mod">
          <ac:chgData name="Long Nguyen" userId="f59fb8f3-a021-417a-8bc1-65c8d471c621" providerId="ADAL" clId="{1307150C-DC6B-B647-AE8E-28E44CBC3EED}" dt="2023-03-16T11:46:48.662" v="47" actId="20577"/>
          <ac:spMkLst>
            <pc:docMk/>
            <pc:sldMk cId="3609937493" sldId="590"/>
            <ac:spMk id="79873" creationId="{E8B36DA1-FD32-914E-8D09-91D267F39A7A}"/>
          </ac:spMkLst>
        </pc:spChg>
      </pc:sldChg>
      <pc:sldChg chg="modSp mod">
        <pc:chgData name="Long Nguyen" userId="f59fb8f3-a021-417a-8bc1-65c8d471c621" providerId="ADAL" clId="{1307150C-DC6B-B647-AE8E-28E44CBC3EED}" dt="2023-03-16T11:46:43.710" v="37" actId="20577"/>
        <pc:sldMkLst>
          <pc:docMk/>
          <pc:sldMk cId="4266553646" sldId="591"/>
        </pc:sldMkLst>
        <pc:spChg chg="mod">
          <ac:chgData name="Long Nguyen" userId="f59fb8f3-a021-417a-8bc1-65c8d471c621" providerId="ADAL" clId="{1307150C-DC6B-B647-AE8E-28E44CBC3EED}" dt="2023-03-16T11:46:43.710" v="37" actId="20577"/>
          <ac:spMkLst>
            <pc:docMk/>
            <pc:sldMk cId="4266553646" sldId="591"/>
            <ac:spMk id="77825" creationId="{21CC4A42-EA8F-BF47-ADD5-B721E414F5F2}"/>
          </ac:spMkLst>
        </pc:spChg>
      </pc:sldChg>
      <pc:sldChg chg="modSp mod modAnim">
        <pc:chgData name="Long Nguyen" userId="f59fb8f3-a021-417a-8bc1-65c8d471c621" providerId="ADAL" clId="{1307150C-DC6B-B647-AE8E-28E44CBC3EED}" dt="2023-03-16T14:15:14.050" v="76" actId="20577"/>
        <pc:sldMkLst>
          <pc:docMk/>
          <pc:sldMk cId="1576202481" sldId="612"/>
        </pc:sldMkLst>
        <pc:spChg chg="mod">
          <ac:chgData name="Long Nguyen" userId="f59fb8f3-a021-417a-8bc1-65c8d471c621" providerId="ADAL" clId="{1307150C-DC6B-B647-AE8E-28E44CBC3EED}" dt="2023-03-16T14:15:14.050" v="76" actId="20577"/>
          <ac:spMkLst>
            <pc:docMk/>
            <pc:sldMk cId="1576202481" sldId="612"/>
            <ac:spMk id="17409" creationId="{F8E6935E-FDF9-4D46-93BC-CE083007DBA8}"/>
          </ac:spMkLst>
        </pc:spChg>
        <pc:spChg chg="mod">
          <ac:chgData name="Long Nguyen" userId="f59fb8f3-a021-417a-8bc1-65c8d471c621" providerId="ADAL" clId="{1307150C-DC6B-B647-AE8E-28E44CBC3EED}" dt="2023-03-16T14:15:08.305" v="67" actId="20577"/>
          <ac:spMkLst>
            <pc:docMk/>
            <pc:sldMk cId="1576202481" sldId="612"/>
            <ac:spMk id="17410" creationId="{C9772176-DC13-F64D-AC00-58F2A4791B97}"/>
          </ac:spMkLst>
        </pc:spChg>
      </pc:sldChg>
      <pc:sldChg chg="modAnim">
        <pc:chgData name="Long Nguyen" userId="f59fb8f3-a021-417a-8bc1-65c8d471c621" providerId="ADAL" clId="{1307150C-DC6B-B647-AE8E-28E44CBC3EED}" dt="2023-03-16T11:44:49.896" v="3"/>
        <pc:sldMkLst>
          <pc:docMk/>
          <pc:sldMk cId="827202224" sldId="616"/>
        </pc:sldMkLst>
      </pc:sldChg>
      <pc:sldChg chg="add del">
        <pc:chgData name="Long Nguyen" userId="f59fb8f3-a021-417a-8bc1-65c8d471c621" providerId="ADAL" clId="{1307150C-DC6B-B647-AE8E-28E44CBC3EED}" dt="2023-03-16T11:47:08.405" v="48" actId="2696"/>
        <pc:sldMkLst>
          <pc:docMk/>
          <pc:sldMk cId="780261160" sldId="618"/>
        </pc:sldMkLst>
      </pc:sldChg>
      <pc:sldChg chg="del">
        <pc:chgData name="Long Nguyen" userId="f59fb8f3-a021-417a-8bc1-65c8d471c621" providerId="ADAL" clId="{1307150C-DC6B-B647-AE8E-28E44CBC3EED}" dt="2023-03-16T11:44:00.925" v="0" actId="2696"/>
        <pc:sldMkLst>
          <pc:docMk/>
          <pc:sldMk cId="1047995035" sldId="618"/>
        </pc:sldMkLst>
      </pc:sldChg>
      <pc:sldChg chg="modSp add mod">
        <pc:chgData name="Long Nguyen" userId="f59fb8f3-a021-417a-8bc1-65c8d471c621" providerId="ADAL" clId="{1307150C-DC6B-B647-AE8E-28E44CBC3EED}" dt="2023-03-16T11:47:18.628" v="59" actId="20577"/>
        <pc:sldMkLst>
          <pc:docMk/>
          <pc:sldMk cId="2243592026" sldId="618"/>
        </pc:sldMkLst>
        <pc:spChg chg="mod">
          <ac:chgData name="Long Nguyen" userId="f59fb8f3-a021-417a-8bc1-65c8d471c621" providerId="ADAL" clId="{1307150C-DC6B-B647-AE8E-28E44CBC3EED}" dt="2023-03-16T11:47:18.628" v="59" actId="20577"/>
          <ac:spMkLst>
            <pc:docMk/>
            <pc:sldMk cId="2243592026" sldId="618"/>
            <ac:spMk id="84993" creationId="{C169A412-E2F9-004D-A0EF-86F1C409823C}"/>
          </ac:spMkLst>
        </pc:spChg>
      </pc:sldChg>
      <pc:sldChg chg="del">
        <pc:chgData name="Long Nguyen" userId="f59fb8f3-a021-417a-8bc1-65c8d471c621" providerId="ADAL" clId="{1307150C-DC6B-B647-AE8E-28E44CBC3EED}" dt="2023-03-16T11:44:00.925" v="0" actId="2696"/>
        <pc:sldMkLst>
          <pc:docMk/>
          <pc:sldMk cId="1016158355" sldId="619"/>
        </pc:sldMkLst>
      </pc:sldChg>
      <pc:sldChg chg="add modAnim">
        <pc:chgData name="Long Nguyen" userId="f59fb8f3-a021-417a-8bc1-65c8d471c621" providerId="ADAL" clId="{1307150C-DC6B-B647-AE8E-28E44CBC3EED}" dt="2023-03-16T11:44:59.394" v="6"/>
        <pc:sldMkLst>
          <pc:docMk/>
          <pc:sldMk cId="1332069046" sldId="619"/>
        </pc:sldMkLst>
      </pc:sldChg>
      <pc:sldChg chg="modSp add mod modAnim">
        <pc:chgData name="Long Nguyen" userId="f59fb8f3-a021-417a-8bc1-65c8d471c621" providerId="ADAL" clId="{1307150C-DC6B-B647-AE8E-28E44CBC3EED}" dt="2023-03-24T11:57:08.555" v="91" actId="113"/>
        <pc:sldMkLst>
          <pc:docMk/>
          <pc:sldMk cId="280775540" sldId="620"/>
        </pc:sldMkLst>
        <pc:spChg chg="mod">
          <ac:chgData name="Long Nguyen" userId="f59fb8f3-a021-417a-8bc1-65c8d471c621" providerId="ADAL" clId="{1307150C-DC6B-B647-AE8E-28E44CBC3EED}" dt="2023-03-24T11:57:08.555" v="91" actId="113"/>
          <ac:spMkLst>
            <pc:docMk/>
            <pc:sldMk cId="280775540" sldId="620"/>
            <ac:spMk id="84994" creationId="{6971D443-43C5-2E43-8019-712D595D62F2}"/>
          </ac:spMkLst>
        </pc:spChg>
      </pc:sldChg>
      <pc:sldChg chg="del">
        <pc:chgData name="Long Nguyen" userId="f59fb8f3-a021-417a-8bc1-65c8d471c621" providerId="ADAL" clId="{1307150C-DC6B-B647-AE8E-28E44CBC3EED}" dt="2023-03-16T11:44:00.925" v="0" actId="2696"/>
        <pc:sldMkLst>
          <pc:docMk/>
          <pc:sldMk cId="4204323314" sldId="620"/>
        </pc:sldMkLst>
      </pc:sldChg>
      <pc:sldChg chg="del">
        <pc:chgData name="Long Nguyen" userId="f59fb8f3-a021-417a-8bc1-65c8d471c621" providerId="ADAL" clId="{1307150C-DC6B-B647-AE8E-28E44CBC3EED}" dt="2023-03-16T11:44:00.925" v="0" actId="2696"/>
        <pc:sldMkLst>
          <pc:docMk/>
          <pc:sldMk cId="1162857972" sldId="621"/>
        </pc:sldMkLst>
      </pc:sldChg>
      <pc:sldChg chg="add modAnim">
        <pc:chgData name="Long Nguyen" userId="f59fb8f3-a021-417a-8bc1-65c8d471c621" providerId="ADAL" clId="{1307150C-DC6B-B647-AE8E-28E44CBC3EED}" dt="2023-03-16T11:45:29.397" v="12"/>
        <pc:sldMkLst>
          <pc:docMk/>
          <pc:sldMk cId="1956247087" sldId="621"/>
        </pc:sldMkLst>
      </pc:sldChg>
      <pc:sldChg chg="add del">
        <pc:chgData name="Long Nguyen" userId="f59fb8f3-a021-417a-8bc1-65c8d471c621" providerId="ADAL" clId="{1307150C-DC6B-B647-AE8E-28E44CBC3EED}" dt="2023-03-16T11:46:02.955" v="13" actId="2696"/>
        <pc:sldMkLst>
          <pc:docMk/>
          <pc:sldMk cId="514577812" sldId="623"/>
        </pc:sldMkLst>
      </pc:sldChg>
      <pc:sldChg chg="del">
        <pc:chgData name="Long Nguyen" userId="f59fb8f3-a021-417a-8bc1-65c8d471c621" providerId="ADAL" clId="{1307150C-DC6B-B647-AE8E-28E44CBC3EED}" dt="2023-03-16T11:44:00.925" v="0" actId="2696"/>
        <pc:sldMkLst>
          <pc:docMk/>
          <pc:sldMk cId="3553270583" sldId="623"/>
        </pc:sldMkLst>
      </pc:sldChg>
      <pc:sldChg chg="add modAnim">
        <pc:chgData name="Long Nguyen" userId="f59fb8f3-a021-417a-8bc1-65c8d471c621" providerId="ADAL" clId="{1307150C-DC6B-B647-AE8E-28E44CBC3EED}" dt="2023-03-16T11:46:17.753" v="17"/>
        <pc:sldMkLst>
          <pc:docMk/>
          <pc:sldMk cId="3840812503" sldId="623"/>
        </pc:sldMkLst>
      </pc:sldChg>
    </pc:docChg>
  </pc:docChgLst>
  <pc:docChgLst>
    <pc:chgData name="Long B Nguyen" userId="f59fb8f3-a021-417a-8bc1-65c8d471c621" providerId="ADAL" clId="{AA9102B5-DACA-D841-B260-AEEBF90FC60A}"/>
    <pc:docChg chg="custSel addSld delSld modSld">
      <pc:chgData name="Long B Nguyen" userId="f59fb8f3-a021-417a-8bc1-65c8d471c621" providerId="ADAL" clId="{AA9102B5-DACA-D841-B260-AEEBF90FC60A}" dt="2020-01-06T17:07:10.515" v="1519" actId="2711"/>
      <pc:docMkLst>
        <pc:docMk/>
      </pc:docMkLst>
      <pc:sldChg chg="modSp">
        <pc:chgData name="Long B Nguyen" userId="f59fb8f3-a021-417a-8bc1-65c8d471c621" providerId="ADAL" clId="{AA9102B5-DACA-D841-B260-AEEBF90FC60A}" dt="2020-01-05T22:05:23.536" v="23" actId="20577"/>
        <pc:sldMkLst>
          <pc:docMk/>
          <pc:sldMk cId="4247104139" sldId="256"/>
        </pc:sldMkLst>
        <pc:spChg chg="mod">
          <ac:chgData name="Long B Nguyen" userId="f59fb8f3-a021-417a-8bc1-65c8d471c621" providerId="ADAL" clId="{AA9102B5-DACA-D841-B260-AEEBF90FC60A}" dt="2020-01-05T22:05:23.536" v="23" actId="20577"/>
          <ac:spMkLst>
            <pc:docMk/>
            <pc:sldMk cId="4247104139" sldId="256"/>
            <ac:spMk id="3" creationId="{1BDC47C8-6776-7B44-9CD4-95FC91452D62}"/>
          </ac:spMkLst>
        </pc:spChg>
      </pc:sldChg>
      <pc:sldChg chg="del">
        <pc:chgData name="Long B Nguyen" userId="f59fb8f3-a021-417a-8bc1-65c8d471c621" providerId="ADAL" clId="{AA9102B5-DACA-D841-B260-AEEBF90FC60A}" dt="2020-01-05T22:05:52.483" v="41" actId="2696"/>
        <pc:sldMkLst>
          <pc:docMk/>
          <pc:sldMk cId="1438711869" sldId="284"/>
        </pc:sldMkLst>
      </pc:sldChg>
      <pc:sldChg chg="del">
        <pc:chgData name="Long B Nguyen" userId="f59fb8f3-a021-417a-8bc1-65c8d471c621" providerId="ADAL" clId="{AA9102B5-DACA-D841-B260-AEEBF90FC60A}" dt="2020-01-05T22:05:52.199" v="24" actId="2696"/>
        <pc:sldMkLst>
          <pc:docMk/>
          <pc:sldMk cId="131840209" sldId="286"/>
        </pc:sldMkLst>
      </pc:sldChg>
      <pc:sldChg chg="del">
        <pc:chgData name="Long B Nguyen" userId="f59fb8f3-a021-417a-8bc1-65c8d471c621" providerId="ADAL" clId="{AA9102B5-DACA-D841-B260-AEEBF90FC60A}" dt="2020-01-05T22:05:52.214" v="25" actId="2696"/>
        <pc:sldMkLst>
          <pc:docMk/>
          <pc:sldMk cId="1816941262" sldId="295"/>
        </pc:sldMkLst>
      </pc:sldChg>
      <pc:sldChg chg="del">
        <pc:chgData name="Long B Nguyen" userId="f59fb8f3-a021-417a-8bc1-65c8d471c621" providerId="ADAL" clId="{AA9102B5-DACA-D841-B260-AEEBF90FC60A}" dt="2020-01-05T22:05:52.246" v="27" actId="2696"/>
        <pc:sldMkLst>
          <pc:docMk/>
          <pc:sldMk cId="553003360" sldId="296"/>
        </pc:sldMkLst>
      </pc:sldChg>
      <pc:sldChg chg="del">
        <pc:chgData name="Long B Nguyen" userId="f59fb8f3-a021-417a-8bc1-65c8d471c621" providerId="ADAL" clId="{AA9102B5-DACA-D841-B260-AEEBF90FC60A}" dt="2020-01-05T22:05:52.268" v="28" actId="2696"/>
        <pc:sldMkLst>
          <pc:docMk/>
          <pc:sldMk cId="3006175481" sldId="297"/>
        </pc:sldMkLst>
      </pc:sldChg>
      <pc:sldChg chg="del">
        <pc:chgData name="Long B Nguyen" userId="f59fb8f3-a021-417a-8bc1-65c8d471c621" providerId="ADAL" clId="{AA9102B5-DACA-D841-B260-AEEBF90FC60A}" dt="2020-01-05T22:05:52.287" v="29" actId="2696"/>
        <pc:sldMkLst>
          <pc:docMk/>
          <pc:sldMk cId="3150557076" sldId="298"/>
        </pc:sldMkLst>
      </pc:sldChg>
      <pc:sldChg chg="del">
        <pc:chgData name="Long B Nguyen" userId="f59fb8f3-a021-417a-8bc1-65c8d471c621" providerId="ADAL" clId="{AA9102B5-DACA-D841-B260-AEEBF90FC60A}" dt="2020-01-05T22:05:52.442" v="38" actId="2696"/>
        <pc:sldMkLst>
          <pc:docMk/>
          <pc:sldMk cId="128704095" sldId="302"/>
        </pc:sldMkLst>
      </pc:sldChg>
      <pc:sldChg chg="del">
        <pc:chgData name="Long B Nguyen" userId="f59fb8f3-a021-417a-8bc1-65c8d471c621" providerId="ADAL" clId="{AA9102B5-DACA-D841-B260-AEEBF90FC60A}" dt="2020-01-05T22:05:52.305" v="30" actId="2696"/>
        <pc:sldMkLst>
          <pc:docMk/>
          <pc:sldMk cId="3275945509" sldId="303"/>
        </pc:sldMkLst>
      </pc:sldChg>
      <pc:sldChg chg="del">
        <pc:chgData name="Long B Nguyen" userId="f59fb8f3-a021-417a-8bc1-65c8d471c621" providerId="ADAL" clId="{AA9102B5-DACA-D841-B260-AEEBF90FC60A}" dt="2020-01-05T22:05:52.321" v="31" actId="2696"/>
        <pc:sldMkLst>
          <pc:docMk/>
          <pc:sldMk cId="406772024" sldId="304"/>
        </pc:sldMkLst>
      </pc:sldChg>
      <pc:sldChg chg="del">
        <pc:chgData name="Long B Nguyen" userId="f59fb8f3-a021-417a-8bc1-65c8d471c621" providerId="ADAL" clId="{AA9102B5-DACA-D841-B260-AEEBF90FC60A}" dt="2020-01-05T22:05:52.334" v="32" actId="2696"/>
        <pc:sldMkLst>
          <pc:docMk/>
          <pc:sldMk cId="1703902501" sldId="305"/>
        </pc:sldMkLst>
      </pc:sldChg>
      <pc:sldChg chg="del">
        <pc:chgData name="Long B Nguyen" userId="f59fb8f3-a021-417a-8bc1-65c8d471c621" providerId="ADAL" clId="{AA9102B5-DACA-D841-B260-AEEBF90FC60A}" dt="2020-01-05T22:05:52.461" v="39" actId="2696"/>
        <pc:sldMkLst>
          <pc:docMk/>
          <pc:sldMk cId="3614829039" sldId="306"/>
        </pc:sldMkLst>
      </pc:sldChg>
      <pc:sldChg chg="del">
        <pc:chgData name="Long B Nguyen" userId="f59fb8f3-a021-417a-8bc1-65c8d471c621" providerId="ADAL" clId="{AA9102B5-DACA-D841-B260-AEEBF90FC60A}" dt="2020-01-05T22:05:52.471" v="40" actId="2696"/>
        <pc:sldMkLst>
          <pc:docMk/>
          <pc:sldMk cId="295911327" sldId="307"/>
        </pc:sldMkLst>
      </pc:sldChg>
      <pc:sldChg chg="del">
        <pc:chgData name="Long B Nguyen" userId="f59fb8f3-a021-417a-8bc1-65c8d471c621" providerId="ADAL" clId="{AA9102B5-DACA-D841-B260-AEEBF90FC60A}" dt="2020-01-05T22:05:52.353" v="33" actId="2696"/>
        <pc:sldMkLst>
          <pc:docMk/>
          <pc:sldMk cId="67957925" sldId="308"/>
        </pc:sldMkLst>
      </pc:sldChg>
      <pc:sldChg chg="del">
        <pc:chgData name="Long B Nguyen" userId="f59fb8f3-a021-417a-8bc1-65c8d471c621" providerId="ADAL" clId="{AA9102B5-DACA-D841-B260-AEEBF90FC60A}" dt="2020-01-05T22:05:52.365" v="34" actId="2696"/>
        <pc:sldMkLst>
          <pc:docMk/>
          <pc:sldMk cId="1872435103" sldId="309"/>
        </pc:sldMkLst>
      </pc:sldChg>
      <pc:sldChg chg="del">
        <pc:chgData name="Long B Nguyen" userId="f59fb8f3-a021-417a-8bc1-65c8d471c621" providerId="ADAL" clId="{AA9102B5-DACA-D841-B260-AEEBF90FC60A}" dt="2020-01-05T22:05:52.385" v="35" actId="2696"/>
        <pc:sldMkLst>
          <pc:docMk/>
          <pc:sldMk cId="4088965571" sldId="310"/>
        </pc:sldMkLst>
      </pc:sldChg>
      <pc:sldChg chg="del">
        <pc:chgData name="Long B Nguyen" userId="f59fb8f3-a021-417a-8bc1-65c8d471c621" providerId="ADAL" clId="{AA9102B5-DACA-D841-B260-AEEBF90FC60A}" dt="2020-01-05T22:05:52.404" v="36" actId="2696"/>
        <pc:sldMkLst>
          <pc:docMk/>
          <pc:sldMk cId="2255846137" sldId="311"/>
        </pc:sldMkLst>
      </pc:sldChg>
      <pc:sldChg chg="del">
        <pc:chgData name="Long B Nguyen" userId="f59fb8f3-a021-417a-8bc1-65c8d471c621" providerId="ADAL" clId="{AA9102B5-DACA-D841-B260-AEEBF90FC60A}" dt="2020-01-05T22:05:52.423" v="37" actId="2696"/>
        <pc:sldMkLst>
          <pc:docMk/>
          <pc:sldMk cId="1513627164" sldId="312"/>
        </pc:sldMkLst>
      </pc:sldChg>
      <pc:sldChg chg="del">
        <pc:chgData name="Long B Nguyen" userId="f59fb8f3-a021-417a-8bc1-65c8d471c621" providerId="ADAL" clId="{AA9102B5-DACA-D841-B260-AEEBF90FC60A}" dt="2020-01-05T22:05:52.231" v="26" actId="2696"/>
        <pc:sldMkLst>
          <pc:docMk/>
          <pc:sldMk cId="2097059918" sldId="313"/>
        </pc:sldMkLst>
      </pc:sldChg>
      <pc:sldChg chg="modSp">
        <pc:chgData name="Long B Nguyen" userId="f59fb8f3-a021-417a-8bc1-65c8d471c621" providerId="ADAL" clId="{AA9102B5-DACA-D841-B260-AEEBF90FC60A}" dt="2020-01-06T15:37:30.346" v="948" actId="20577"/>
        <pc:sldMkLst>
          <pc:docMk/>
          <pc:sldMk cId="1452600724" sldId="316"/>
        </pc:sldMkLst>
        <pc:spChg chg="mod">
          <ac:chgData name="Long B Nguyen" userId="f59fb8f3-a021-417a-8bc1-65c8d471c621" providerId="ADAL" clId="{AA9102B5-DACA-D841-B260-AEEBF90FC60A}" dt="2020-01-06T15:37:30.346" v="948" actId="20577"/>
          <ac:spMkLst>
            <pc:docMk/>
            <pc:sldMk cId="1452600724" sldId="316"/>
            <ac:spMk id="9" creationId="{E3B2E017-30B2-884B-A113-B419A2ED51AD}"/>
          </ac:spMkLst>
        </pc:spChg>
      </pc:sldChg>
      <pc:sldChg chg="del">
        <pc:chgData name="Long B Nguyen" userId="f59fb8f3-a021-417a-8bc1-65c8d471c621" providerId="ADAL" clId="{AA9102B5-DACA-D841-B260-AEEBF90FC60A}" dt="2020-01-06T15:03:11.354" v="848" actId="2696"/>
        <pc:sldMkLst>
          <pc:docMk/>
          <pc:sldMk cId="1787114790" sldId="317"/>
        </pc:sldMkLst>
      </pc:sldChg>
      <pc:sldChg chg="del">
        <pc:chgData name="Long B Nguyen" userId="f59fb8f3-a021-417a-8bc1-65c8d471c621" providerId="ADAL" clId="{AA9102B5-DACA-D841-B260-AEEBF90FC60A}" dt="2020-01-05T22:06:12.101" v="42" actId="2696"/>
        <pc:sldMkLst>
          <pc:docMk/>
          <pc:sldMk cId="1215229427" sldId="318"/>
        </pc:sldMkLst>
      </pc:sldChg>
      <pc:sldChg chg="modSp">
        <pc:chgData name="Long B Nguyen" userId="f59fb8f3-a021-417a-8bc1-65c8d471c621" providerId="ADAL" clId="{AA9102B5-DACA-D841-B260-AEEBF90FC60A}" dt="2020-01-06T01:48:03.413" v="110" actId="20577"/>
        <pc:sldMkLst>
          <pc:docMk/>
          <pc:sldMk cId="924617162" sldId="319"/>
        </pc:sldMkLst>
        <pc:spChg chg="mod">
          <ac:chgData name="Long B Nguyen" userId="f59fb8f3-a021-417a-8bc1-65c8d471c621" providerId="ADAL" clId="{AA9102B5-DACA-D841-B260-AEEBF90FC60A}" dt="2020-01-06T01:48:03.413" v="110" actId="20577"/>
          <ac:spMkLst>
            <pc:docMk/>
            <pc:sldMk cId="924617162" sldId="319"/>
            <ac:spMk id="9" creationId="{E3B2E017-30B2-884B-A113-B419A2ED51AD}"/>
          </ac:spMkLst>
        </pc:spChg>
      </pc:sldChg>
      <pc:sldChg chg="modSp">
        <pc:chgData name="Long B Nguyen" userId="f59fb8f3-a021-417a-8bc1-65c8d471c621" providerId="ADAL" clId="{AA9102B5-DACA-D841-B260-AEEBF90FC60A}" dt="2020-01-06T01:56:11.549" v="712" actId="1076"/>
        <pc:sldMkLst>
          <pc:docMk/>
          <pc:sldMk cId="1310010799" sldId="324"/>
        </pc:sldMkLst>
        <pc:spChg chg="mod">
          <ac:chgData name="Long B Nguyen" userId="f59fb8f3-a021-417a-8bc1-65c8d471c621" providerId="ADAL" clId="{AA9102B5-DACA-D841-B260-AEEBF90FC60A}" dt="2020-01-06T01:56:11.549" v="712" actId="1076"/>
          <ac:spMkLst>
            <pc:docMk/>
            <pc:sldMk cId="1310010799" sldId="324"/>
            <ac:spMk id="9" creationId="{E3B2E017-30B2-884B-A113-B419A2ED51AD}"/>
          </ac:spMkLst>
        </pc:spChg>
      </pc:sldChg>
      <pc:sldChg chg="modSp">
        <pc:chgData name="Long B Nguyen" userId="f59fb8f3-a021-417a-8bc1-65c8d471c621" providerId="ADAL" clId="{AA9102B5-DACA-D841-B260-AEEBF90FC60A}" dt="2020-01-06T15:35:11.658" v="853" actId="20577"/>
        <pc:sldMkLst>
          <pc:docMk/>
          <pc:sldMk cId="3314372952" sldId="325"/>
        </pc:sldMkLst>
        <pc:spChg chg="mod">
          <ac:chgData name="Long B Nguyen" userId="f59fb8f3-a021-417a-8bc1-65c8d471c621" providerId="ADAL" clId="{AA9102B5-DACA-D841-B260-AEEBF90FC60A}" dt="2020-01-06T15:35:11.658" v="853" actId="20577"/>
          <ac:spMkLst>
            <pc:docMk/>
            <pc:sldMk cId="3314372952" sldId="325"/>
            <ac:spMk id="2" creationId="{AA3A228F-61D0-D949-A5E7-F83756230BF8}"/>
          </ac:spMkLst>
        </pc:spChg>
        <pc:spChg chg="mod">
          <ac:chgData name="Long B Nguyen" userId="f59fb8f3-a021-417a-8bc1-65c8d471c621" providerId="ADAL" clId="{AA9102B5-DACA-D841-B260-AEEBF90FC60A}" dt="2020-01-06T15:02:45.351" v="846" actId="20577"/>
          <ac:spMkLst>
            <pc:docMk/>
            <pc:sldMk cId="3314372952" sldId="325"/>
            <ac:spMk id="9" creationId="{E3B2E017-30B2-884B-A113-B419A2ED51AD}"/>
          </ac:spMkLst>
        </pc:spChg>
      </pc:sldChg>
      <pc:sldChg chg="del">
        <pc:chgData name="Long B Nguyen" userId="f59fb8f3-a021-417a-8bc1-65c8d471c621" providerId="ADAL" clId="{AA9102B5-DACA-D841-B260-AEEBF90FC60A}" dt="2020-01-06T15:03:07.580" v="847" actId="2696"/>
        <pc:sldMkLst>
          <pc:docMk/>
          <pc:sldMk cId="3117943122" sldId="326"/>
        </pc:sldMkLst>
      </pc:sldChg>
      <pc:sldChg chg="del">
        <pc:chgData name="Long B Nguyen" userId="f59fb8f3-a021-417a-8bc1-65c8d471c621" providerId="ADAL" clId="{AA9102B5-DACA-D841-B260-AEEBF90FC60A}" dt="2020-01-06T01:49:27.456" v="111" actId="2696"/>
        <pc:sldMkLst>
          <pc:docMk/>
          <pc:sldMk cId="1025618360" sldId="327"/>
        </pc:sldMkLst>
      </pc:sldChg>
      <pc:sldChg chg="modSp add">
        <pc:chgData name="Long B Nguyen" userId="f59fb8f3-a021-417a-8bc1-65c8d471c621" providerId="ADAL" clId="{AA9102B5-DACA-D841-B260-AEEBF90FC60A}" dt="2020-01-06T15:00:48.763" v="818" actId="113"/>
        <pc:sldMkLst>
          <pc:docMk/>
          <pc:sldMk cId="1724104636" sldId="327"/>
        </pc:sldMkLst>
        <pc:spChg chg="mod">
          <ac:chgData name="Long B Nguyen" userId="f59fb8f3-a021-417a-8bc1-65c8d471c621" providerId="ADAL" clId="{AA9102B5-DACA-D841-B260-AEEBF90FC60A}" dt="2020-01-06T15:00:48.763" v="818" actId="113"/>
          <ac:spMkLst>
            <pc:docMk/>
            <pc:sldMk cId="1724104636" sldId="327"/>
            <ac:spMk id="9" creationId="{E3B2E017-30B2-884B-A113-B419A2ED51AD}"/>
          </ac:spMkLst>
        </pc:spChg>
      </pc:sldChg>
      <pc:sldChg chg="modSp">
        <pc:chgData name="Long B Nguyen" userId="f59fb8f3-a021-417a-8bc1-65c8d471c621" providerId="ADAL" clId="{AA9102B5-DACA-D841-B260-AEEBF90FC60A}" dt="2020-01-06T01:55:34.369" v="708" actId="20577"/>
        <pc:sldMkLst>
          <pc:docMk/>
          <pc:sldMk cId="4294143140" sldId="329"/>
        </pc:sldMkLst>
        <pc:spChg chg="mod">
          <ac:chgData name="Long B Nguyen" userId="f59fb8f3-a021-417a-8bc1-65c8d471c621" providerId="ADAL" clId="{AA9102B5-DACA-D841-B260-AEEBF90FC60A}" dt="2020-01-06T01:55:34.369" v="708" actId="20577"/>
          <ac:spMkLst>
            <pc:docMk/>
            <pc:sldMk cId="4294143140" sldId="329"/>
            <ac:spMk id="9" creationId="{E3B2E017-30B2-884B-A113-B419A2ED51AD}"/>
          </ac:spMkLst>
        </pc:spChg>
      </pc:sldChg>
      <pc:sldChg chg="modSp add">
        <pc:chgData name="Long B Nguyen" userId="f59fb8f3-a021-417a-8bc1-65c8d471c621" providerId="ADAL" clId="{AA9102B5-DACA-D841-B260-AEEBF90FC60A}" dt="2020-01-06T15:01:01.638" v="819" actId="2711"/>
        <pc:sldMkLst>
          <pc:docMk/>
          <pc:sldMk cId="3594730708" sldId="330"/>
        </pc:sldMkLst>
        <pc:spChg chg="mod">
          <ac:chgData name="Long B Nguyen" userId="f59fb8f3-a021-417a-8bc1-65c8d471c621" providerId="ADAL" clId="{AA9102B5-DACA-D841-B260-AEEBF90FC60A}" dt="2020-01-06T15:01:01.638" v="819" actId="2711"/>
          <ac:spMkLst>
            <pc:docMk/>
            <pc:sldMk cId="3594730708" sldId="330"/>
            <ac:spMk id="9" creationId="{E3B2E017-30B2-884B-A113-B419A2ED51AD}"/>
          </ac:spMkLst>
        </pc:spChg>
      </pc:sldChg>
      <pc:sldChg chg="modSp add">
        <pc:chgData name="Long B Nguyen" userId="f59fb8f3-a021-417a-8bc1-65c8d471c621" providerId="ADAL" clId="{AA9102B5-DACA-D841-B260-AEEBF90FC60A}" dt="2020-01-06T02:00:17.493" v="815" actId="255"/>
        <pc:sldMkLst>
          <pc:docMk/>
          <pc:sldMk cId="3870816631" sldId="331"/>
        </pc:sldMkLst>
        <pc:spChg chg="mod">
          <ac:chgData name="Long B Nguyen" userId="f59fb8f3-a021-417a-8bc1-65c8d471c621" providerId="ADAL" clId="{AA9102B5-DACA-D841-B260-AEEBF90FC60A}" dt="2020-01-06T02:00:17.493" v="815" actId="255"/>
          <ac:spMkLst>
            <pc:docMk/>
            <pc:sldMk cId="3870816631" sldId="331"/>
            <ac:spMk id="9" creationId="{E3B2E017-30B2-884B-A113-B419A2ED51AD}"/>
          </ac:spMkLst>
        </pc:spChg>
      </pc:sldChg>
      <pc:sldChg chg="modSp add">
        <pc:chgData name="Long B Nguyen" userId="f59fb8f3-a021-417a-8bc1-65c8d471c621" providerId="ADAL" clId="{AA9102B5-DACA-D841-B260-AEEBF90FC60A}" dt="2020-01-06T17:07:10.515" v="1519" actId="2711"/>
        <pc:sldMkLst>
          <pc:docMk/>
          <pc:sldMk cId="3124353102" sldId="332"/>
        </pc:sldMkLst>
        <pc:spChg chg="mod">
          <ac:chgData name="Long B Nguyen" userId="f59fb8f3-a021-417a-8bc1-65c8d471c621" providerId="ADAL" clId="{AA9102B5-DACA-D841-B260-AEEBF90FC60A}" dt="2020-01-06T17:03:36.721" v="1332" actId="20577"/>
          <ac:spMkLst>
            <pc:docMk/>
            <pc:sldMk cId="3124353102" sldId="332"/>
            <ac:spMk id="2" creationId="{AA3A228F-61D0-D949-A5E7-F83756230BF8}"/>
          </ac:spMkLst>
        </pc:spChg>
        <pc:spChg chg="mod">
          <ac:chgData name="Long B Nguyen" userId="f59fb8f3-a021-417a-8bc1-65c8d471c621" providerId="ADAL" clId="{AA9102B5-DACA-D841-B260-AEEBF90FC60A}" dt="2020-01-06T17:07:10.515" v="1519" actId="2711"/>
          <ac:spMkLst>
            <pc:docMk/>
            <pc:sldMk cId="3124353102" sldId="332"/>
            <ac:spMk id="9" creationId="{E3B2E017-30B2-884B-A113-B419A2ED51AD}"/>
          </ac:spMkLst>
        </pc:spChg>
      </pc:sldChg>
    </pc:docChg>
  </pc:docChgLst>
  <pc:docChgLst>
    <pc:chgData name="Long B Nguyen" userId="f59fb8f3-a021-417a-8bc1-65c8d471c621" providerId="ADAL" clId="{34A2CF11-652E-6345-AC5C-A89FACA07C4E}"/>
    <pc:docChg chg="undo custSel addSld delSld modSld">
      <pc:chgData name="Long B Nguyen" userId="f59fb8f3-a021-417a-8bc1-65c8d471c621" providerId="ADAL" clId="{34A2CF11-652E-6345-AC5C-A89FACA07C4E}" dt="2021-03-23T13:51:09.571" v="1741"/>
      <pc:docMkLst>
        <pc:docMk/>
      </pc:docMkLst>
      <pc:sldChg chg="addSp modSp">
        <pc:chgData name="Long B Nguyen" userId="f59fb8f3-a021-417a-8bc1-65c8d471c621" providerId="ADAL" clId="{34A2CF11-652E-6345-AC5C-A89FACA07C4E}" dt="2021-03-23T13:51:09.571" v="1741"/>
        <pc:sldMkLst>
          <pc:docMk/>
          <pc:sldMk cId="4247104139" sldId="256"/>
        </pc:sldMkLst>
        <pc:spChg chg="add mod">
          <ac:chgData name="Long B Nguyen" userId="f59fb8f3-a021-417a-8bc1-65c8d471c621" providerId="ADAL" clId="{34A2CF11-652E-6345-AC5C-A89FACA07C4E}" dt="2021-03-23T13:51:09.571" v="1741"/>
          <ac:spMkLst>
            <pc:docMk/>
            <pc:sldMk cId="4247104139" sldId="256"/>
            <ac:spMk id="5" creationId="{7D2F0CEE-29B6-D646-9B70-5696F11A4D71}"/>
          </ac:spMkLst>
        </pc:spChg>
      </pc:sldChg>
      <pc:sldChg chg="del">
        <pc:chgData name="Long B Nguyen" userId="f59fb8f3-a021-417a-8bc1-65c8d471c621" providerId="ADAL" clId="{34A2CF11-652E-6345-AC5C-A89FACA07C4E}" dt="2020-02-25T16:20:06.450" v="1360" actId="2696"/>
        <pc:sldMkLst>
          <pc:docMk/>
          <pc:sldMk cId="623736032" sldId="485"/>
        </pc:sldMkLst>
      </pc:sldChg>
      <pc:sldChg chg="addSp modSp mod modAnim">
        <pc:chgData name="Long B Nguyen" userId="f59fb8f3-a021-417a-8bc1-65c8d471c621" providerId="ADAL" clId="{34A2CF11-652E-6345-AC5C-A89FACA07C4E}" dt="2021-03-23T13:51:09.571" v="1741"/>
        <pc:sldMkLst>
          <pc:docMk/>
          <pc:sldMk cId="3813527744" sldId="527"/>
        </pc:sldMkLst>
        <pc:spChg chg="add mod">
          <ac:chgData name="Long B Nguyen" userId="f59fb8f3-a021-417a-8bc1-65c8d471c621" providerId="ADAL" clId="{34A2CF11-652E-6345-AC5C-A89FACA07C4E}" dt="2021-03-23T13:51:09.571" v="1741"/>
          <ac:spMkLst>
            <pc:docMk/>
            <pc:sldMk cId="3813527744" sldId="527"/>
            <ac:spMk id="2" creationId="{E309BF18-42ED-B44A-A12E-76B4CB92C034}"/>
          </ac:spMkLst>
        </pc:spChg>
        <pc:spChg chg="mod">
          <ac:chgData name="Long B Nguyen" userId="f59fb8f3-a021-417a-8bc1-65c8d471c621" providerId="ADAL" clId="{34A2CF11-652E-6345-AC5C-A89FACA07C4E}" dt="2021-03-22T13:05:59.822" v="1456" actId="1076"/>
          <ac:spMkLst>
            <pc:docMk/>
            <pc:sldMk cId="3813527744" sldId="527"/>
            <ac:spMk id="17409" creationId="{F8E6935E-FDF9-4D46-93BC-CE083007DBA8}"/>
          </ac:spMkLst>
        </pc:spChg>
        <pc:spChg chg="mod">
          <ac:chgData name="Long B Nguyen" userId="f59fb8f3-a021-417a-8bc1-65c8d471c621" providerId="ADAL" clId="{34A2CF11-652E-6345-AC5C-A89FACA07C4E}" dt="2021-03-22T13:15:25.005" v="1546" actId="113"/>
          <ac:spMkLst>
            <pc:docMk/>
            <pc:sldMk cId="3813527744" sldId="527"/>
            <ac:spMk id="17410" creationId="{C9772176-DC13-F64D-AC00-58F2A4791B97}"/>
          </ac:spMkLst>
        </pc:spChg>
      </pc:sldChg>
      <pc:sldChg chg="addSp modSp">
        <pc:chgData name="Long B Nguyen" userId="f59fb8f3-a021-417a-8bc1-65c8d471c621" providerId="ADAL" clId="{34A2CF11-652E-6345-AC5C-A89FACA07C4E}" dt="2021-03-23T13:51:09.571" v="1741"/>
        <pc:sldMkLst>
          <pc:docMk/>
          <pc:sldMk cId="1445950413" sldId="528"/>
        </pc:sldMkLst>
        <pc:spChg chg="add mod">
          <ac:chgData name="Long B Nguyen" userId="f59fb8f3-a021-417a-8bc1-65c8d471c621" providerId="ADAL" clId="{34A2CF11-652E-6345-AC5C-A89FACA07C4E}" dt="2021-03-23T13:51:09.571" v="1741"/>
          <ac:spMkLst>
            <pc:docMk/>
            <pc:sldMk cId="1445950413" sldId="528"/>
            <ac:spMk id="2" creationId="{15F2D738-452A-D742-B2A7-39BB9C414871}"/>
          </ac:spMkLst>
        </pc:spChg>
        <pc:spChg chg="mod">
          <ac:chgData name="Long B Nguyen" userId="f59fb8f3-a021-417a-8bc1-65c8d471c621" providerId="ADAL" clId="{34A2CF11-652E-6345-AC5C-A89FACA07C4E}" dt="2020-02-25T15:08:00.858" v="55" actId="255"/>
          <ac:spMkLst>
            <pc:docMk/>
            <pc:sldMk cId="1445950413" sldId="528"/>
            <ac:spMk id="27651" creationId="{DCF5F58B-FD97-FE43-BD35-9AA575595114}"/>
          </ac:spMkLst>
        </pc:spChg>
      </pc:sldChg>
      <pc:sldChg chg="addSp modSp modAnim">
        <pc:chgData name="Long B Nguyen" userId="f59fb8f3-a021-417a-8bc1-65c8d471c621" providerId="ADAL" clId="{34A2CF11-652E-6345-AC5C-A89FACA07C4E}" dt="2021-03-23T13:51:09.571" v="1741"/>
        <pc:sldMkLst>
          <pc:docMk/>
          <pc:sldMk cId="1720314276" sldId="566"/>
        </pc:sldMkLst>
        <pc:spChg chg="add mod">
          <ac:chgData name="Long B Nguyen" userId="f59fb8f3-a021-417a-8bc1-65c8d471c621" providerId="ADAL" clId="{34A2CF11-652E-6345-AC5C-A89FACA07C4E}" dt="2021-03-23T13:51:09.571" v="1741"/>
          <ac:spMkLst>
            <pc:docMk/>
            <pc:sldMk cId="1720314276" sldId="566"/>
            <ac:spMk id="2" creationId="{8E1E1AF1-66DE-4A48-96D8-13BC32D07B73}"/>
          </ac:spMkLst>
        </pc:spChg>
        <pc:spChg chg="mod">
          <ac:chgData name="Long B Nguyen" userId="f59fb8f3-a021-417a-8bc1-65c8d471c621" providerId="ADAL" clId="{34A2CF11-652E-6345-AC5C-A89FACA07C4E}" dt="2020-02-25T15:07:35.151" v="50" actId="1076"/>
          <ac:spMkLst>
            <pc:docMk/>
            <pc:sldMk cId="1720314276" sldId="566"/>
            <ac:spMk id="25601" creationId="{DE009A6C-99D8-1641-8A8A-B18B81FC62CD}"/>
          </ac:spMkLst>
        </pc:spChg>
        <pc:spChg chg="mod">
          <ac:chgData name="Long B Nguyen" userId="f59fb8f3-a021-417a-8bc1-65c8d471c621" providerId="ADAL" clId="{34A2CF11-652E-6345-AC5C-A89FACA07C4E}" dt="2020-02-28T13:56:32.314" v="1412" actId="20577"/>
          <ac:spMkLst>
            <pc:docMk/>
            <pc:sldMk cId="1720314276" sldId="566"/>
            <ac:spMk id="25602" creationId="{CB052219-FFAE-0F41-8A86-C30BB9EF6F35}"/>
          </ac:spMkLst>
        </pc:spChg>
      </pc:sldChg>
      <pc:sldChg chg="addSp modSp modAnim">
        <pc:chgData name="Long B Nguyen" userId="f59fb8f3-a021-417a-8bc1-65c8d471c621" providerId="ADAL" clId="{34A2CF11-652E-6345-AC5C-A89FACA07C4E}" dt="2021-03-23T13:51:09.571" v="1741"/>
        <pc:sldMkLst>
          <pc:docMk/>
          <pc:sldMk cId="198395083" sldId="567"/>
        </pc:sldMkLst>
        <pc:spChg chg="add mod">
          <ac:chgData name="Long B Nguyen" userId="f59fb8f3-a021-417a-8bc1-65c8d471c621" providerId="ADAL" clId="{34A2CF11-652E-6345-AC5C-A89FACA07C4E}" dt="2021-03-23T13:51:09.571" v="1741"/>
          <ac:spMkLst>
            <pc:docMk/>
            <pc:sldMk cId="198395083" sldId="567"/>
            <ac:spMk id="2" creationId="{B380843C-29C4-BA47-A56F-89D728ED139B}"/>
          </ac:spMkLst>
        </pc:spChg>
        <pc:spChg chg="mod">
          <ac:chgData name="Long B Nguyen" userId="f59fb8f3-a021-417a-8bc1-65c8d471c621" providerId="ADAL" clId="{34A2CF11-652E-6345-AC5C-A89FACA07C4E}" dt="2020-02-25T15:04:29.039" v="8" actId="1076"/>
          <ac:spMkLst>
            <pc:docMk/>
            <pc:sldMk cId="198395083" sldId="567"/>
            <ac:spMk id="27649" creationId="{84C172EC-4FFF-674B-98FB-C1FB0C2BD605}"/>
          </ac:spMkLst>
        </pc:spChg>
        <pc:spChg chg="mod">
          <ac:chgData name="Long B Nguyen" userId="f59fb8f3-a021-417a-8bc1-65c8d471c621" providerId="ADAL" clId="{34A2CF11-652E-6345-AC5C-A89FACA07C4E}" dt="2020-02-25T15:09:21.882" v="167" actId="20577"/>
          <ac:spMkLst>
            <pc:docMk/>
            <pc:sldMk cId="198395083" sldId="567"/>
            <ac:spMk id="27650" creationId="{5760563D-95CB-F842-9A06-99DB9A606240}"/>
          </ac:spMkLst>
        </pc:spChg>
      </pc:sldChg>
      <pc:sldChg chg="addSp modSp">
        <pc:chgData name="Long B Nguyen" userId="f59fb8f3-a021-417a-8bc1-65c8d471c621" providerId="ADAL" clId="{34A2CF11-652E-6345-AC5C-A89FACA07C4E}" dt="2021-03-23T13:51:09.571" v="1741"/>
        <pc:sldMkLst>
          <pc:docMk/>
          <pc:sldMk cId="1070622160" sldId="568"/>
        </pc:sldMkLst>
        <pc:spChg chg="add mod">
          <ac:chgData name="Long B Nguyen" userId="f59fb8f3-a021-417a-8bc1-65c8d471c621" providerId="ADAL" clId="{34A2CF11-652E-6345-AC5C-A89FACA07C4E}" dt="2021-03-23T13:51:09.571" v="1741"/>
          <ac:spMkLst>
            <pc:docMk/>
            <pc:sldMk cId="1070622160" sldId="568"/>
            <ac:spMk id="2" creationId="{B797C99C-9084-7E4F-818B-197B308F563C}"/>
          </ac:spMkLst>
        </pc:spChg>
        <pc:spChg chg="mod">
          <ac:chgData name="Long B Nguyen" userId="f59fb8f3-a021-417a-8bc1-65c8d471c621" providerId="ADAL" clId="{34A2CF11-652E-6345-AC5C-A89FACA07C4E}" dt="2020-02-25T15:04:56.343" v="16" actId="1076"/>
          <ac:spMkLst>
            <pc:docMk/>
            <pc:sldMk cId="1070622160" sldId="568"/>
            <ac:spMk id="29697" creationId="{FE344302-6250-2241-8F6D-C448D16804F4}"/>
          </ac:spMkLst>
        </pc:spChg>
        <pc:spChg chg="mod">
          <ac:chgData name="Long B Nguyen" userId="f59fb8f3-a021-417a-8bc1-65c8d471c621" providerId="ADAL" clId="{34A2CF11-652E-6345-AC5C-A89FACA07C4E}" dt="2020-02-25T15:05:08.271" v="21" actId="5793"/>
          <ac:spMkLst>
            <pc:docMk/>
            <pc:sldMk cId="1070622160" sldId="568"/>
            <ac:spMk id="29698" creationId="{E66559DC-645B-874B-9A56-EC803A4B4B92}"/>
          </ac:spMkLst>
        </pc:spChg>
        <pc:picChg chg="mod">
          <ac:chgData name="Long B Nguyen" userId="f59fb8f3-a021-417a-8bc1-65c8d471c621" providerId="ADAL" clId="{34A2CF11-652E-6345-AC5C-A89FACA07C4E}" dt="2020-02-25T15:05:17.624" v="22" actId="1076"/>
          <ac:picMkLst>
            <pc:docMk/>
            <pc:sldMk cId="1070622160" sldId="568"/>
            <ac:picMk id="29699" creationId="{090A5754-8CAB-3747-8068-84BA02EDFD26}"/>
          </ac:picMkLst>
        </pc:picChg>
      </pc:sldChg>
      <pc:sldChg chg="addSp modSp mod modAnim">
        <pc:chgData name="Long B Nguyen" userId="f59fb8f3-a021-417a-8bc1-65c8d471c621" providerId="ADAL" clId="{34A2CF11-652E-6345-AC5C-A89FACA07C4E}" dt="2021-03-23T13:51:09.571" v="1741"/>
        <pc:sldMkLst>
          <pc:docMk/>
          <pc:sldMk cId="4001486838" sldId="570"/>
        </pc:sldMkLst>
        <pc:spChg chg="add mod">
          <ac:chgData name="Long B Nguyen" userId="f59fb8f3-a021-417a-8bc1-65c8d471c621" providerId="ADAL" clId="{34A2CF11-652E-6345-AC5C-A89FACA07C4E}" dt="2021-03-23T13:51:09.571" v="1741"/>
          <ac:spMkLst>
            <pc:docMk/>
            <pc:sldMk cId="4001486838" sldId="570"/>
            <ac:spMk id="2" creationId="{2DFB5F73-7978-E649-8250-72B092D5F916}"/>
          </ac:spMkLst>
        </pc:spChg>
        <pc:spChg chg="mod">
          <ac:chgData name="Long B Nguyen" userId="f59fb8f3-a021-417a-8bc1-65c8d471c621" providerId="ADAL" clId="{34A2CF11-652E-6345-AC5C-A89FACA07C4E}" dt="2021-03-22T13:12:35.044" v="1511" actId="1076"/>
          <ac:spMkLst>
            <pc:docMk/>
            <pc:sldMk cId="4001486838" sldId="570"/>
            <ac:spMk id="39937" creationId="{7CD89787-5856-7640-A8D5-FF2B48692349}"/>
          </ac:spMkLst>
        </pc:spChg>
        <pc:spChg chg="mod">
          <ac:chgData name="Long B Nguyen" userId="f59fb8f3-a021-417a-8bc1-65c8d471c621" providerId="ADAL" clId="{34A2CF11-652E-6345-AC5C-A89FACA07C4E}" dt="2021-03-22T13:13:42.894" v="1529" actId="20577"/>
          <ac:spMkLst>
            <pc:docMk/>
            <pc:sldMk cId="4001486838" sldId="570"/>
            <ac:spMk id="39938" creationId="{6D60C863-7ABD-3143-ABF5-601EEB054571}"/>
          </ac:spMkLst>
        </pc:spChg>
        <pc:picChg chg="mod">
          <ac:chgData name="Long B Nguyen" userId="f59fb8f3-a021-417a-8bc1-65c8d471c621" providerId="ADAL" clId="{34A2CF11-652E-6345-AC5C-A89FACA07C4E}" dt="2021-03-22T13:13:41.209" v="1528" actId="1076"/>
          <ac:picMkLst>
            <pc:docMk/>
            <pc:sldMk cId="4001486838" sldId="570"/>
            <ac:picMk id="39939" creationId="{B6683FC4-770C-FF44-B53E-865590A66759}"/>
          </ac:picMkLst>
        </pc:picChg>
      </pc:sldChg>
      <pc:sldChg chg="addSp modSp">
        <pc:chgData name="Long B Nguyen" userId="f59fb8f3-a021-417a-8bc1-65c8d471c621" providerId="ADAL" clId="{34A2CF11-652E-6345-AC5C-A89FACA07C4E}" dt="2021-03-23T13:51:09.571" v="1741"/>
        <pc:sldMkLst>
          <pc:docMk/>
          <pc:sldMk cId="2901569448" sldId="571"/>
        </pc:sldMkLst>
        <pc:spChg chg="add mod">
          <ac:chgData name="Long B Nguyen" userId="f59fb8f3-a021-417a-8bc1-65c8d471c621" providerId="ADAL" clId="{34A2CF11-652E-6345-AC5C-A89FACA07C4E}" dt="2021-03-23T13:51:09.571" v="1741"/>
          <ac:spMkLst>
            <pc:docMk/>
            <pc:sldMk cId="2901569448" sldId="571"/>
            <ac:spMk id="2" creationId="{A3C069B8-ECAC-3A4D-87DF-270F19F2C240}"/>
          </ac:spMkLst>
        </pc:spChg>
        <pc:spChg chg="mod">
          <ac:chgData name="Long B Nguyen" userId="f59fb8f3-a021-417a-8bc1-65c8d471c621" providerId="ADAL" clId="{34A2CF11-652E-6345-AC5C-A89FACA07C4E}" dt="2020-02-25T15:05:31.134" v="26" actId="1076"/>
          <ac:spMkLst>
            <pc:docMk/>
            <pc:sldMk cId="2901569448" sldId="571"/>
            <ac:spMk id="31745" creationId="{C5308C83-3686-0243-B14A-C98C71EB681A}"/>
          </ac:spMkLst>
        </pc:spChg>
        <pc:spChg chg="mod">
          <ac:chgData name="Long B Nguyen" userId="f59fb8f3-a021-417a-8bc1-65c8d471c621" providerId="ADAL" clId="{34A2CF11-652E-6345-AC5C-A89FACA07C4E}" dt="2020-02-25T15:05:41.826" v="30" actId="5793"/>
          <ac:spMkLst>
            <pc:docMk/>
            <pc:sldMk cId="2901569448" sldId="571"/>
            <ac:spMk id="31746" creationId="{CA1C5CB3-5B3D-4641-9849-F15DD036946A}"/>
          </ac:spMkLst>
        </pc:spChg>
      </pc:sldChg>
      <pc:sldChg chg="addSp modSp">
        <pc:chgData name="Long B Nguyen" userId="f59fb8f3-a021-417a-8bc1-65c8d471c621" providerId="ADAL" clId="{34A2CF11-652E-6345-AC5C-A89FACA07C4E}" dt="2021-03-23T13:51:09.571" v="1741"/>
        <pc:sldMkLst>
          <pc:docMk/>
          <pc:sldMk cId="2135159274" sldId="573"/>
        </pc:sldMkLst>
        <pc:spChg chg="add mod">
          <ac:chgData name="Long B Nguyen" userId="f59fb8f3-a021-417a-8bc1-65c8d471c621" providerId="ADAL" clId="{34A2CF11-652E-6345-AC5C-A89FACA07C4E}" dt="2021-03-23T13:51:09.571" v="1741"/>
          <ac:spMkLst>
            <pc:docMk/>
            <pc:sldMk cId="2135159274" sldId="573"/>
            <ac:spMk id="2" creationId="{BF2AAAB0-FA75-0E42-96DA-26069DDE4411}"/>
          </ac:spMkLst>
        </pc:spChg>
        <pc:spChg chg="mod">
          <ac:chgData name="Long B Nguyen" userId="f59fb8f3-a021-417a-8bc1-65c8d471c621" providerId="ADAL" clId="{34A2CF11-652E-6345-AC5C-A89FACA07C4E}" dt="2020-02-25T15:10:25.707" v="172" actId="14100"/>
          <ac:spMkLst>
            <pc:docMk/>
            <pc:sldMk cId="2135159274" sldId="573"/>
            <ac:spMk id="37890" creationId="{D5A7A0E7-48AA-5144-A3FE-3363DFC01CF5}"/>
          </ac:spMkLst>
        </pc:spChg>
      </pc:sldChg>
      <pc:sldChg chg="addSp modSp">
        <pc:chgData name="Long B Nguyen" userId="f59fb8f3-a021-417a-8bc1-65c8d471c621" providerId="ADAL" clId="{34A2CF11-652E-6345-AC5C-A89FACA07C4E}" dt="2021-03-23T13:51:09.571" v="1741"/>
        <pc:sldMkLst>
          <pc:docMk/>
          <pc:sldMk cId="3391101355" sldId="575"/>
        </pc:sldMkLst>
        <pc:spChg chg="add mod">
          <ac:chgData name="Long B Nguyen" userId="f59fb8f3-a021-417a-8bc1-65c8d471c621" providerId="ADAL" clId="{34A2CF11-652E-6345-AC5C-A89FACA07C4E}" dt="2021-03-23T13:51:09.571" v="1741"/>
          <ac:spMkLst>
            <pc:docMk/>
            <pc:sldMk cId="3391101355" sldId="575"/>
            <ac:spMk id="2" creationId="{0D4698CC-51A3-9743-A3B8-151312364565}"/>
          </ac:spMkLst>
        </pc:spChg>
        <pc:spChg chg="mod">
          <ac:chgData name="Long B Nguyen" userId="f59fb8f3-a021-417a-8bc1-65c8d471c621" providerId="ADAL" clId="{34A2CF11-652E-6345-AC5C-A89FACA07C4E}" dt="2020-02-25T15:15:00.887" v="226" actId="5793"/>
          <ac:spMkLst>
            <pc:docMk/>
            <pc:sldMk cId="3391101355" sldId="575"/>
            <ac:spMk id="27651" creationId="{47FD0DF8-5133-F34E-AB80-6AF0E271D1FF}"/>
          </ac:spMkLst>
        </pc:spChg>
        <pc:spChg chg="mod">
          <ac:chgData name="Long B Nguyen" userId="f59fb8f3-a021-417a-8bc1-65c8d471c621" providerId="ADAL" clId="{34A2CF11-652E-6345-AC5C-A89FACA07C4E}" dt="2020-02-25T15:15:06.511" v="228" actId="1076"/>
          <ac:spMkLst>
            <pc:docMk/>
            <pc:sldMk cId="3391101355" sldId="575"/>
            <ac:spMk id="59393" creationId="{0845453A-A29A-9A42-9905-72E41E15DA8F}"/>
          </ac:spMkLst>
        </pc:spChg>
      </pc:sldChg>
      <pc:sldChg chg="addSp modSp mod modAnim">
        <pc:chgData name="Long B Nguyen" userId="f59fb8f3-a021-417a-8bc1-65c8d471c621" providerId="ADAL" clId="{34A2CF11-652E-6345-AC5C-A89FACA07C4E}" dt="2021-03-23T13:51:09.571" v="1741"/>
        <pc:sldMkLst>
          <pc:docMk/>
          <pc:sldMk cId="3275116272" sldId="576"/>
        </pc:sldMkLst>
        <pc:spChg chg="add mod">
          <ac:chgData name="Long B Nguyen" userId="f59fb8f3-a021-417a-8bc1-65c8d471c621" providerId="ADAL" clId="{34A2CF11-652E-6345-AC5C-A89FACA07C4E}" dt="2021-03-23T13:51:09.571" v="1741"/>
          <ac:spMkLst>
            <pc:docMk/>
            <pc:sldMk cId="3275116272" sldId="576"/>
            <ac:spMk id="2" creationId="{43AE9546-02A9-9E48-8546-966302E8BC5C}"/>
          </ac:spMkLst>
        </pc:spChg>
        <pc:spChg chg="mod">
          <ac:chgData name="Long B Nguyen" userId="f59fb8f3-a021-417a-8bc1-65c8d471c621" providerId="ADAL" clId="{34A2CF11-652E-6345-AC5C-A89FACA07C4E}" dt="2021-03-22T13:43:23.847" v="1595" actId="14100"/>
          <ac:spMkLst>
            <pc:docMk/>
            <pc:sldMk cId="3275116272" sldId="576"/>
            <ac:spMk id="54274" creationId="{6A77A454-E9F7-204D-9394-2BA466B041AA}"/>
          </ac:spMkLst>
        </pc:spChg>
        <pc:spChg chg="mod">
          <ac:chgData name="Long B Nguyen" userId="f59fb8f3-a021-417a-8bc1-65c8d471c621" providerId="ADAL" clId="{34A2CF11-652E-6345-AC5C-A89FACA07C4E}" dt="2021-03-22T13:22:11.584" v="1548" actId="1076"/>
          <ac:spMkLst>
            <pc:docMk/>
            <pc:sldMk cId="3275116272" sldId="576"/>
            <ac:spMk id="55297" creationId="{D1309B3C-E6F6-2741-82EB-369B5DBEE833}"/>
          </ac:spMkLst>
        </pc:spChg>
      </pc:sldChg>
      <pc:sldChg chg="addSp modSp modAnim">
        <pc:chgData name="Long B Nguyen" userId="f59fb8f3-a021-417a-8bc1-65c8d471c621" providerId="ADAL" clId="{34A2CF11-652E-6345-AC5C-A89FACA07C4E}" dt="2021-03-23T13:51:09.571" v="1741"/>
        <pc:sldMkLst>
          <pc:docMk/>
          <pc:sldMk cId="1727266702" sldId="578"/>
        </pc:sldMkLst>
        <pc:spChg chg="add mod">
          <ac:chgData name="Long B Nguyen" userId="f59fb8f3-a021-417a-8bc1-65c8d471c621" providerId="ADAL" clId="{34A2CF11-652E-6345-AC5C-A89FACA07C4E}" dt="2021-03-23T13:51:09.571" v="1741"/>
          <ac:spMkLst>
            <pc:docMk/>
            <pc:sldMk cId="1727266702" sldId="578"/>
            <ac:spMk id="2" creationId="{8DA154F2-93C3-7843-81A6-8703D82CDFFF}"/>
          </ac:spMkLst>
        </pc:spChg>
        <pc:spChg chg="mod">
          <ac:chgData name="Long B Nguyen" userId="f59fb8f3-a021-417a-8bc1-65c8d471c621" providerId="ADAL" clId="{34A2CF11-652E-6345-AC5C-A89FACA07C4E}" dt="2020-02-25T15:05:51.316" v="32" actId="1076"/>
          <ac:spMkLst>
            <pc:docMk/>
            <pc:sldMk cId="1727266702" sldId="578"/>
            <ac:spMk id="33793" creationId="{3553DE6C-30A9-C943-BBC0-80F5551E5745}"/>
          </ac:spMkLst>
        </pc:spChg>
        <pc:spChg chg="mod">
          <ac:chgData name="Long B Nguyen" userId="f59fb8f3-a021-417a-8bc1-65c8d471c621" providerId="ADAL" clId="{34A2CF11-652E-6345-AC5C-A89FACA07C4E}" dt="2020-02-25T15:06:05.921" v="39" actId="20577"/>
          <ac:spMkLst>
            <pc:docMk/>
            <pc:sldMk cId="1727266702" sldId="578"/>
            <ac:spMk id="33794" creationId="{1B9931B8-23E4-C546-8529-25A8A3CB57FD}"/>
          </ac:spMkLst>
        </pc:spChg>
      </pc:sldChg>
      <pc:sldChg chg="addSp modSp">
        <pc:chgData name="Long B Nguyen" userId="f59fb8f3-a021-417a-8bc1-65c8d471c621" providerId="ADAL" clId="{34A2CF11-652E-6345-AC5C-A89FACA07C4E}" dt="2021-03-23T13:51:09.571" v="1741"/>
        <pc:sldMkLst>
          <pc:docMk/>
          <pc:sldMk cId="665490485" sldId="579"/>
        </pc:sldMkLst>
        <pc:spChg chg="add mod">
          <ac:chgData name="Long B Nguyen" userId="f59fb8f3-a021-417a-8bc1-65c8d471c621" providerId="ADAL" clId="{34A2CF11-652E-6345-AC5C-A89FACA07C4E}" dt="2021-03-23T13:51:09.571" v="1741"/>
          <ac:spMkLst>
            <pc:docMk/>
            <pc:sldMk cId="665490485" sldId="579"/>
            <ac:spMk id="2" creationId="{4526DE53-1E14-F84D-B02B-5D0C31AFC98B}"/>
          </ac:spMkLst>
        </pc:spChg>
        <pc:spChg chg="mod">
          <ac:chgData name="Long B Nguyen" userId="f59fb8f3-a021-417a-8bc1-65c8d471c621" providerId="ADAL" clId="{34A2CF11-652E-6345-AC5C-A89FACA07C4E}" dt="2020-02-25T15:06:19.876" v="43" actId="1076"/>
          <ac:spMkLst>
            <pc:docMk/>
            <pc:sldMk cId="665490485" sldId="579"/>
            <ac:spMk id="35841" creationId="{10C91E1B-6F62-5440-A8B3-71AEF2909C3E}"/>
          </ac:spMkLst>
        </pc:spChg>
        <pc:spChg chg="mod">
          <ac:chgData name="Long B Nguyen" userId="f59fb8f3-a021-417a-8bc1-65c8d471c621" providerId="ADAL" clId="{34A2CF11-652E-6345-AC5C-A89FACA07C4E}" dt="2020-02-25T15:10:09.921" v="168" actId="2711"/>
          <ac:spMkLst>
            <pc:docMk/>
            <pc:sldMk cId="665490485" sldId="579"/>
            <ac:spMk id="35842" creationId="{C6DC7E6C-DF38-9748-B0D1-7D7B63795E45}"/>
          </ac:spMkLst>
        </pc:spChg>
      </pc:sldChg>
      <pc:sldChg chg="addSp modSp">
        <pc:chgData name="Long B Nguyen" userId="f59fb8f3-a021-417a-8bc1-65c8d471c621" providerId="ADAL" clId="{34A2CF11-652E-6345-AC5C-A89FACA07C4E}" dt="2021-03-23T13:51:09.571" v="1741"/>
        <pc:sldMkLst>
          <pc:docMk/>
          <pc:sldMk cId="2801305812" sldId="580"/>
        </pc:sldMkLst>
        <pc:spChg chg="add mod">
          <ac:chgData name="Long B Nguyen" userId="f59fb8f3-a021-417a-8bc1-65c8d471c621" providerId="ADAL" clId="{34A2CF11-652E-6345-AC5C-A89FACA07C4E}" dt="2021-03-23T13:51:09.571" v="1741"/>
          <ac:spMkLst>
            <pc:docMk/>
            <pc:sldMk cId="2801305812" sldId="580"/>
            <ac:spMk id="2" creationId="{4C7CDBB3-324D-4C4D-BCC9-7CEEFAF6DCA9}"/>
          </ac:spMkLst>
        </pc:spChg>
        <pc:spChg chg="mod">
          <ac:chgData name="Long B Nguyen" userId="f59fb8f3-a021-417a-8bc1-65c8d471c621" providerId="ADAL" clId="{34A2CF11-652E-6345-AC5C-A89FACA07C4E}" dt="2020-03-13T16:35:47.535" v="1431" actId="20577"/>
          <ac:spMkLst>
            <pc:docMk/>
            <pc:sldMk cId="2801305812" sldId="580"/>
            <ac:spMk id="21505" creationId="{2B80FEFF-E638-C344-A551-37B339160B3A}"/>
          </ac:spMkLst>
        </pc:spChg>
      </pc:sldChg>
      <pc:sldChg chg="addSp modSp mod">
        <pc:chgData name="Long B Nguyen" userId="f59fb8f3-a021-417a-8bc1-65c8d471c621" providerId="ADAL" clId="{34A2CF11-652E-6345-AC5C-A89FACA07C4E}" dt="2021-03-23T13:51:09.571" v="1741"/>
        <pc:sldMkLst>
          <pc:docMk/>
          <pc:sldMk cId="156416513" sldId="581"/>
        </pc:sldMkLst>
        <pc:spChg chg="add mod">
          <ac:chgData name="Long B Nguyen" userId="f59fb8f3-a021-417a-8bc1-65c8d471c621" providerId="ADAL" clId="{34A2CF11-652E-6345-AC5C-A89FACA07C4E}" dt="2021-03-23T13:51:09.571" v="1741"/>
          <ac:spMkLst>
            <pc:docMk/>
            <pc:sldMk cId="156416513" sldId="581"/>
            <ac:spMk id="2" creationId="{BE72F363-D54C-594D-A0BA-22A17B32DCE1}"/>
          </ac:spMkLst>
        </pc:spChg>
        <pc:spChg chg="mod">
          <ac:chgData name="Long B Nguyen" userId="f59fb8f3-a021-417a-8bc1-65c8d471c621" providerId="ADAL" clId="{34A2CF11-652E-6345-AC5C-A89FACA07C4E}" dt="2021-03-22T13:10:35.646" v="1506" actId="1076"/>
          <ac:spMkLst>
            <pc:docMk/>
            <pc:sldMk cId="156416513" sldId="581"/>
            <ac:spMk id="19457" creationId="{934050D1-FB76-0047-81E2-B66160E98DA8}"/>
          </ac:spMkLst>
        </pc:spChg>
        <pc:spChg chg="mod">
          <ac:chgData name="Long B Nguyen" userId="f59fb8f3-a021-417a-8bc1-65c8d471c621" providerId="ADAL" clId="{34A2CF11-652E-6345-AC5C-A89FACA07C4E}" dt="2021-03-22T13:14:29.680" v="1542" actId="255"/>
          <ac:spMkLst>
            <pc:docMk/>
            <pc:sldMk cId="156416513" sldId="581"/>
            <ac:spMk id="19458" creationId="{13A6B99D-094D-F34F-B11C-2ECD1AC956F5}"/>
          </ac:spMkLst>
        </pc:spChg>
        <pc:picChg chg="mod">
          <ac:chgData name="Long B Nguyen" userId="f59fb8f3-a021-417a-8bc1-65c8d471c621" providerId="ADAL" clId="{34A2CF11-652E-6345-AC5C-A89FACA07C4E}" dt="2021-03-22T13:14:01.325" v="1535" actId="1076"/>
          <ac:picMkLst>
            <pc:docMk/>
            <pc:sldMk cId="156416513" sldId="581"/>
            <ac:picMk id="19459" creationId="{650612D4-1EFC-C443-AF16-757A3B8CFF56}"/>
          </ac:picMkLst>
        </pc:picChg>
      </pc:sldChg>
      <pc:sldChg chg="addSp delSp modSp mod modAnim">
        <pc:chgData name="Long B Nguyen" userId="f59fb8f3-a021-417a-8bc1-65c8d471c621" providerId="ADAL" clId="{34A2CF11-652E-6345-AC5C-A89FACA07C4E}" dt="2021-03-23T13:51:09.571" v="1741"/>
        <pc:sldMkLst>
          <pc:docMk/>
          <pc:sldMk cId="1237537268" sldId="583"/>
        </pc:sldMkLst>
        <pc:spChg chg="add mod">
          <ac:chgData name="Long B Nguyen" userId="f59fb8f3-a021-417a-8bc1-65c8d471c621" providerId="ADAL" clId="{34A2CF11-652E-6345-AC5C-A89FACA07C4E}" dt="2021-03-23T13:51:09.571" v="1741"/>
          <ac:spMkLst>
            <pc:docMk/>
            <pc:sldMk cId="1237537268" sldId="583"/>
            <ac:spMk id="2" creationId="{E393A387-F719-7F42-BD63-57A9DB6AC09B}"/>
          </ac:spMkLst>
        </pc:spChg>
        <pc:spChg chg="add del mod">
          <ac:chgData name="Long B Nguyen" userId="f59fb8f3-a021-417a-8bc1-65c8d471c621" providerId="ADAL" clId="{34A2CF11-652E-6345-AC5C-A89FACA07C4E}" dt="2020-02-25T15:14:51.352" v="222"/>
          <ac:spMkLst>
            <pc:docMk/>
            <pc:sldMk cId="1237537268" sldId="583"/>
            <ac:spMk id="2" creationId="{ED646CD3-F452-494F-9C6B-294938DD2A28}"/>
          </ac:spMkLst>
        </pc:spChg>
        <pc:spChg chg="mod">
          <ac:chgData name="Long B Nguyen" userId="f59fb8f3-a021-417a-8bc1-65c8d471c621" providerId="ADAL" clId="{34A2CF11-652E-6345-AC5C-A89FACA07C4E}" dt="2021-03-22T13:45:36.398" v="1669" actId="14100"/>
          <ac:spMkLst>
            <pc:docMk/>
            <pc:sldMk cId="1237537268" sldId="583"/>
            <ac:spMk id="56322" creationId="{C6A7743F-88FF-7C47-8B09-99222CD5E28E}"/>
          </ac:spMkLst>
        </pc:spChg>
        <pc:spChg chg="mod">
          <ac:chgData name="Long B Nguyen" userId="f59fb8f3-a021-417a-8bc1-65c8d471c621" providerId="ADAL" clId="{34A2CF11-652E-6345-AC5C-A89FACA07C4E}" dt="2020-02-25T15:14:05.982" v="209" actId="1076"/>
          <ac:spMkLst>
            <pc:docMk/>
            <pc:sldMk cId="1237537268" sldId="583"/>
            <ac:spMk id="57345" creationId="{CDA4A9B2-8639-C840-B975-2791E963EF68}"/>
          </ac:spMkLst>
        </pc:spChg>
      </pc:sldChg>
      <pc:sldChg chg="addSp modSp">
        <pc:chgData name="Long B Nguyen" userId="f59fb8f3-a021-417a-8bc1-65c8d471c621" providerId="ADAL" clId="{34A2CF11-652E-6345-AC5C-A89FACA07C4E}" dt="2021-03-23T13:51:09.571" v="1741"/>
        <pc:sldMkLst>
          <pc:docMk/>
          <pc:sldMk cId="4256317276" sldId="584"/>
        </pc:sldMkLst>
        <pc:spChg chg="add mod">
          <ac:chgData name="Long B Nguyen" userId="f59fb8f3-a021-417a-8bc1-65c8d471c621" providerId="ADAL" clId="{34A2CF11-652E-6345-AC5C-A89FACA07C4E}" dt="2021-03-23T13:51:09.571" v="1741"/>
          <ac:spMkLst>
            <pc:docMk/>
            <pc:sldMk cId="4256317276" sldId="584"/>
            <ac:spMk id="2" creationId="{831417BC-8881-C546-A28A-E3AF0CA46204}"/>
          </ac:spMkLst>
        </pc:spChg>
        <pc:spChg chg="mod">
          <ac:chgData name="Long B Nguyen" userId="f59fb8f3-a021-417a-8bc1-65c8d471c621" providerId="ADAL" clId="{34A2CF11-652E-6345-AC5C-A89FACA07C4E}" dt="2020-02-25T15:15:56.112" v="245" actId="20577"/>
          <ac:spMkLst>
            <pc:docMk/>
            <pc:sldMk cId="4256317276" sldId="584"/>
            <ac:spMk id="62466" creationId="{000A13C9-560A-5C49-962A-A1D927D320E7}"/>
          </ac:spMkLst>
        </pc:spChg>
        <pc:spChg chg="mod">
          <ac:chgData name="Long B Nguyen" userId="f59fb8f3-a021-417a-8bc1-65c8d471c621" providerId="ADAL" clId="{34A2CF11-652E-6345-AC5C-A89FACA07C4E}" dt="2020-02-25T15:15:43.613" v="238" actId="1076"/>
          <ac:spMkLst>
            <pc:docMk/>
            <pc:sldMk cId="4256317276" sldId="584"/>
            <ac:spMk id="63489" creationId="{06AE9859-A2B0-6240-B232-7259A57B6F5E}"/>
          </ac:spMkLst>
        </pc:spChg>
      </pc:sldChg>
      <pc:sldChg chg="addSp modSp mod modAnim">
        <pc:chgData name="Long B Nguyen" userId="f59fb8f3-a021-417a-8bc1-65c8d471c621" providerId="ADAL" clId="{34A2CF11-652E-6345-AC5C-A89FACA07C4E}" dt="2021-03-23T13:51:09.571" v="1741"/>
        <pc:sldMkLst>
          <pc:docMk/>
          <pc:sldMk cId="3977893820" sldId="585"/>
        </pc:sldMkLst>
        <pc:spChg chg="add mod">
          <ac:chgData name="Long B Nguyen" userId="f59fb8f3-a021-417a-8bc1-65c8d471c621" providerId="ADAL" clId="{34A2CF11-652E-6345-AC5C-A89FACA07C4E}" dt="2021-03-23T13:51:09.571" v="1741"/>
          <ac:spMkLst>
            <pc:docMk/>
            <pc:sldMk cId="3977893820" sldId="585"/>
            <ac:spMk id="2" creationId="{71CC88F1-D93E-6B43-9B36-0FBAE8A23390}"/>
          </ac:spMkLst>
        </pc:spChg>
        <pc:spChg chg="mod">
          <ac:chgData name="Long B Nguyen" userId="f59fb8f3-a021-417a-8bc1-65c8d471c621" providerId="ADAL" clId="{34A2CF11-652E-6345-AC5C-A89FACA07C4E}" dt="2020-02-25T15:23:21.337" v="341" actId="255"/>
          <ac:spMkLst>
            <pc:docMk/>
            <pc:sldMk cId="3977893820" sldId="585"/>
            <ac:spMk id="64514" creationId="{7788F03B-8D64-E645-BC3F-DBD76C93C456}"/>
          </ac:spMkLst>
        </pc:spChg>
        <pc:spChg chg="mod">
          <ac:chgData name="Long B Nguyen" userId="f59fb8f3-a021-417a-8bc1-65c8d471c621" providerId="ADAL" clId="{34A2CF11-652E-6345-AC5C-A89FACA07C4E}" dt="2021-03-22T13:20:56.642" v="1547" actId="1076"/>
          <ac:spMkLst>
            <pc:docMk/>
            <pc:sldMk cId="3977893820" sldId="585"/>
            <ac:spMk id="65537" creationId="{86430671-77D5-6E4C-94A5-D61EB184D3ED}"/>
          </ac:spMkLst>
        </pc:spChg>
      </pc:sldChg>
      <pc:sldChg chg="addSp modSp modAnim">
        <pc:chgData name="Long B Nguyen" userId="f59fb8f3-a021-417a-8bc1-65c8d471c621" providerId="ADAL" clId="{34A2CF11-652E-6345-AC5C-A89FACA07C4E}" dt="2021-03-23T13:51:09.571" v="1741"/>
        <pc:sldMkLst>
          <pc:docMk/>
          <pc:sldMk cId="1319289224" sldId="586"/>
        </pc:sldMkLst>
        <pc:spChg chg="add mod">
          <ac:chgData name="Long B Nguyen" userId="f59fb8f3-a021-417a-8bc1-65c8d471c621" providerId="ADAL" clId="{34A2CF11-652E-6345-AC5C-A89FACA07C4E}" dt="2021-03-23T13:51:09.571" v="1741"/>
          <ac:spMkLst>
            <pc:docMk/>
            <pc:sldMk cId="1319289224" sldId="586"/>
            <ac:spMk id="2" creationId="{78E9B749-C799-264E-857D-E725A11FA30F}"/>
          </ac:spMkLst>
        </pc:spChg>
        <pc:spChg chg="mod">
          <ac:chgData name="Long B Nguyen" userId="f59fb8f3-a021-417a-8bc1-65c8d471c621" providerId="ADAL" clId="{34A2CF11-652E-6345-AC5C-A89FACA07C4E}" dt="2020-02-25T15:47:51.312" v="428" actId="20577"/>
          <ac:spMkLst>
            <pc:docMk/>
            <pc:sldMk cId="1319289224" sldId="586"/>
            <ac:spMk id="66562" creationId="{6FAB6F92-236E-CB4C-AAB0-F158777360DD}"/>
          </ac:spMkLst>
        </pc:spChg>
        <pc:spChg chg="mod">
          <ac:chgData name="Long B Nguyen" userId="f59fb8f3-a021-417a-8bc1-65c8d471c621" providerId="ADAL" clId="{34A2CF11-652E-6345-AC5C-A89FACA07C4E}" dt="2020-02-25T15:46:37.078" v="420" actId="1076"/>
          <ac:spMkLst>
            <pc:docMk/>
            <pc:sldMk cId="1319289224" sldId="586"/>
            <ac:spMk id="67585" creationId="{6089FBFB-967C-FD45-992B-EB81E5CF2976}"/>
          </ac:spMkLst>
        </pc:spChg>
      </pc:sldChg>
      <pc:sldChg chg="addSp modSp">
        <pc:chgData name="Long B Nguyen" userId="f59fb8f3-a021-417a-8bc1-65c8d471c621" providerId="ADAL" clId="{34A2CF11-652E-6345-AC5C-A89FACA07C4E}" dt="2021-03-23T13:51:09.571" v="1741"/>
        <pc:sldMkLst>
          <pc:docMk/>
          <pc:sldMk cId="2894020677" sldId="587"/>
        </pc:sldMkLst>
        <pc:spChg chg="add mod">
          <ac:chgData name="Long B Nguyen" userId="f59fb8f3-a021-417a-8bc1-65c8d471c621" providerId="ADAL" clId="{34A2CF11-652E-6345-AC5C-A89FACA07C4E}" dt="2021-03-23T13:51:09.571" v="1741"/>
          <ac:spMkLst>
            <pc:docMk/>
            <pc:sldMk cId="2894020677" sldId="587"/>
            <ac:spMk id="2" creationId="{56855C38-2F73-2E4A-A356-B4A07FEA6F46}"/>
          </ac:spMkLst>
        </pc:spChg>
        <pc:spChg chg="mod">
          <ac:chgData name="Long B Nguyen" userId="f59fb8f3-a021-417a-8bc1-65c8d471c621" providerId="ADAL" clId="{34A2CF11-652E-6345-AC5C-A89FACA07C4E}" dt="2020-02-28T14:52:08.779" v="1420" actId="113"/>
          <ac:spMkLst>
            <pc:docMk/>
            <pc:sldMk cId="2894020677" sldId="587"/>
            <ac:spMk id="68610" creationId="{A4345070-62DC-4946-AD43-299FA9B490E0}"/>
          </ac:spMkLst>
        </pc:spChg>
        <pc:spChg chg="mod">
          <ac:chgData name="Long B Nguyen" userId="f59fb8f3-a021-417a-8bc1-65c8d471c621" providerId="ADAL" clId="{34A2CF11-652E-6345-AC5C-A89FACA07C4E}" dt="2020-02-25T15:48:01.085" v="430" actId="1076"/>
          <ac:spMkLst>
            <pc:docMk/>
            <pc:sldMk cId="2894020677" sldId="587"/>
            <ac:spMk id="69633" creationId="{8C113226-FF22-D946-A8D9-BF2B6BAC62D2}"/>
          </ac:spMkLst>
        </pc:spChg>
      </pc:sldChg>
      <pc:sldChg chg="addSp modSp">
        <pc:chgData name="Long B Nguyen" userId="f59fb8f3-a021-417a-8bc1-65c8d471c621" providerId="ADAL" clId="{34A2CF11-652E-6345-AC5C-A89FACA07C4E}" dt="2021-03-23T13:51:09.571" v="1741"/>
        <pc:sldMkLst>
          <pc:docMk/>
          <pc:sldMk cId="3609960584" sldId="588"/>
        </pc:sldMkLst>
        <pc:spChg chg="add mod">
          <ac:chgData name="Long B Nguyen" userId="f59fb8f3-a021-417a-8bc1-65c8d471c621" providerId="ADAL" clId="{34A2CF11-652E-6345-AC5C-A89FACA07C4E}" dt="2021-03-23T13:51:09.571" v="1741"/>
          <ac:spMkLst>
            <pc:docMk/>
            <pc:sldMk cId="3609960584" sldId="588"/>
            <ac:spMk id="2" creationId="{68075379-D95F-4C4C-8570-A75B9DA7B6F1}"/>
          </ac:spMkLst>
        </pc:spChg>
        <pc:spChg chg="mod">
          <ac:chgData name="Long B Nguyen" userId="f59fb8f3-a021-417a-8bc1-65c8d471c621" providerId="ADAL" clId="{34A2CF11-652E-6345-AC5C-A89FACA07C4E}" dt="2020-02-25T15:15:28.597" v="236" actId="5793"/>
          <ac:spMkLst>
            <pc:docMk/>
            <pc:sldMk cId="3609960584" sldId="588"/>
            <ac:spMk id="27651" creationId="{D2E8AD57-ED30-A247-A629-D196B221ADDD}"/>
          </ac:spMkLst>
        </pc:spChg>
        <pc:spChg chg="mod">
          <ac:chgData name="Long B Nguyen" userId="f59fb8f3-a021-417a-8bc1-65c8d471c621" providerId="ADAL" clId="{34A2CF11-652E-6345-AC5C-A89FACA07C4E}" dt="2020-02-25T15:15:15.892" v="230" actId="1076"/>
          <ac:spMkLst>
            <pc:docMk/>
            <pc:sldMk cId="3609960584" sldId="588"/>
            <ac:spMk id="61441" creationId="{5D868FC1-4364-924A-9574-ECC30E407753}"/>
          </ac:spMkLst>
        </pc:spChg>
      </pc:sldChg>
      <pc:sldChg chg="addSp modSp">
        <pc:chgData name="Long B Nguyen" userId="f59fb8f3-a021-417a-8bc1-65c8d471c621" providerId="ADAL" clId="{34A2CF11-652E-6345-AC5C-A89FACA07C4E}" dt="2021-03-23T13:51:09.571" v="1741"/>
        <pc:sldMkLst>
          <pc:docMk/>
          <pc:sldMk cId="2527578196" sldId="589"/>
        </pc:sldMkLst>
        <pc:spChg chg="add mod">
          <ac:chgData name="Long B Nguyen" userId="f59fb8f3-a021-417a-8bc1-65c8d471c621" providerId="ADAL" clId="{34A2CF11-652E-6345-AC5C-A89FACA07C4E}" dt="2021-03-23T13:51:09.571" v="1741"/>
          <ac:spMkLst>
            <pc:docMk/>
            <pc:sldMk cId="2527578196" sldId="589"/>
            <ac:spMk id="2" creationId="{50AC805D-E9EA-5242-83D1-9D9470F9346C}"/>
          </ac:spMkLst>
        </pc:spChg>
        <pc:spChg chg="mod">
          <ac:chgData name="Long B Nguyen" userId="f59fb8f3-a021-417a-8bc1-65c8d471c621" providerId="ADAL" clId="{34A2CF11-652E-6345-AC5C-A89FACA07C4E}" dt="2020-02-25T15:49:00.714" v="453" actId="20577"/>
          <ac:spMkLst>
            <pc:docMk/>
            <pc:sldMk cId="2527578196" sldId="589"/>
            <ac:spMk id="75777" creationId="{188EB92C-DDEE-294E-96AE-5B2F5541A13E}"/>
          </ac:spMkLst>
        </pc:spChg>
        <pc:spChg chg="mod">
          <ac:chgData name="Long B Nguyen" userId="f59fb8f3-a021-417a-8bc1-65c8d471c621" providerId="ADAL" clId="{34A2CF11-652E-6345-AC5C-A89FACA07C4E}" dt="2020-02-25T15:48:49.697" v="436" actId="14100"/>
          <ac:spMkLst>
            <pc:docMk/>
            <pc:sldMk cId="2527578196" sldId="589"/>
            <ac:spMk id="75778" creationId="{23AB5E3C-D5D9-064C-9574-DFF97AF265D0}"/>
          </ac:spMkLst>
        </pc:spChg>
      </pc:sldChg>
      <pc:sldChg chg="addSp modSp">
        <pc:chgData name="Long B Nguyen" userId="f59fb8f3-a021-417a-8bc1-65c8d471c621" providerId="ADAL" clId="{34A2CF11-652E-6345-AC5C-A89FACA07C4E}" dt="2021-03-23T13:51:09.571" v="1741"/>
        <pc:sldMkLst>
          <pc:docMk/>
          <pc:sldMk cId="3609937493" sldId="590"/>
        </pc:sldMkLst>
        <pc:spChg chg="add mod">
          <ac:chgData name="Long B Nguyen" userId="f59fb8f3-a021-417a-8bc1-65c8d471c621" providerId="ADAL" clId="{34A2CF11-652E-6345-AC5C-A89FACA07C4E}" dt="2021-03-23T13:51:09.571" v="1741"/>
          <ac:spMkLst>
            <pc:docMk/>
            <pc:sldMk cId="3609937493" sldId="590"/>
            <ac:spMk id="2" creationId="{5199F4C0-4116-4045-9BCD-E261CC62FD46}"/>
          </ac:spMkLst>
        </pc:spChg>
        <pc:spChg chg="mod">
          <ac:chgData name="Long B Nguyen" userId="f59fb8f3-a021-417a-8bc1-65c8d471c621" providerId="ADAL" clId="{34A2CF11-652E-6345-AC5C-A89FACA07C4E}" dt="2020-02-25T15:49:55.314" v="492" actId="1076"/>
          <ac:spMkLst>
            <pc:docMk/>
            <pc:sldMk cId="3609937493" sldId="590"/>
            <ac:spMk id="79873" creationId="{E8B36DA1-FD32-914E-8D09-91D267F39A7A}"/>
          </ac:spMkLst>
        </pc:spChg>
        <pc:spChg chg="mod">
          <ac:chgData name="Long B Nguyen" userId="f59fb8f3-a021-417a-8bc1-65c8d471c621" providerId="ADAL" clId="{34A2CF11-652E-6345-AC5C-A89FACA07C4E}" dt="2020-02-25T15:49:50.463" v="490" actId="14100"/>
          <ac:spMkLst>
            <pc:docMk/>
            <pc:sldMk cId="3609937493" sldId="590"/>
            <ac:spMk id="79874" creationId="{C365A828-14EF-694A-9BBF-E18CC423E31B}"/>
          </ac:spMkLst>
        </pc:spChg>
        <pc:picChg chg="mod">
          <ac:chgData name="Long B Nguyen" userId="f59fb8f3-a021-417a-8bc1-65c8d471c621" providerId="ADAL" clId="{34A2CF11-652E-6345-AC5C-A89FACA07C4E}" dt="2020-02-25T15:49:43.277" v="488" actId="14100"/>
          <ac:picMkLst>
            <pc:docMk/>
            <pc:sldMk cId="3609937493" sldId="590"/>
            <ac:picMk id="79875" creationId="{CE627FFA-2BD4-3244-9CFB-E9A8530A32E1}"/>
          </ac:picMkLst>
        </pc:picChg>
      </pc:sldChg>
      <pc:sldChg chg="addSp modSp">
        <pc:chgData name="Long B Nguyen" userId="f59fb8f3-a021-417a-8bc1-65c8d471c621" providerId="ADAL" clId="{34A2CF11-652E-6345-AC5C-A89FACA07C4E}" dt="2021-03-23T13:51:09.571" v="1741"/>
        <pc:sldMkLst>
          <pc:docMk/>
          <pc:sldMk cId="4266553646" sldId="591"/>
        </pc:sldMkLst>
        <pc:spChg chg="add mod">
          <ac:chgData name="Long B Nguyen" userId="f59fb8f3-a021-417a-8bc1-65c8d471c621" providerId="ADAL" clId="{34A2CF11-652E-6345-AC5C-A89FACA07C4E}" dt="2021-03-23T13:51:09.571" v="1741"/>
          <ac:spMkLst>
            <pc:docMk/>
            <pc:sldMk cId="4266553646" sldId="591"/>
            <ac:spMk id="2" creationId="{5055F4B0-3B63-E540-8D9F-00C92CE9C7D0}"/>
          </ac:spMkLst>
        </pc:spChg>
        <pc:spChg chg="mod">
          <ac:chgData name="Long B Nguyen" userId="f59fb8f3-a021-417a-8bc1-65c8d471c621" providerId="ADAL" clId="{34A2CF11-652E-6345-AC5C-A89FACA07C4E}" dt="2020-02-25T15:49:31.728" v="486" actId="1036"/>
          <ac:spMkLst>
            <pc:docMk/>
            <pc:sldMk cId="4266553646" sldId="591"/>
            <ac:spMk id="77825" creationId="{21CC4A42-EA8F-BF47-ADD5-B721E414F5F2}"/>
          </ac:spMkLst>
        </pc:spChg>
        <pc:spChg chg="mod">
          <ac:chgData name="Long B Nguyen" userId="f59fb8f3-a021-417a-8bc1-65c8d471c621" providerId="ADAL" clId="{34A2CF11-652E-6345-AC5C-A89FACA07C4E}" dt="2020-02-25T15:49:20.882" v="474" actId="14100"/>
          <ac:spMkLst>
            <pc:docMk/>
            <pc:sldMk cId="4266553646" sldId="591"/>
            <ac:spMk id="77826" creationId="{07CDE7D8-6D62-BA4B-8A6C-4F0744144459}"/>
          </ac:spMkLst>
        </pc:spChg>
      </pc:sldChg>
      <pc:sldChg chg="delSp modSp del">
        <pc:chgData name="Long B Nguyen" userId="f59fb8f3-a021-417a-8bc1-65c8d471c621" providerId="ADAL" clId="{34A2CF11-652E-6345-AC5C-A89FACA07C4E}" dt="2020-02-28T14:52:21.453" v="1421" actId="2696"/>
        <pc:sldMkLst>
          <pc:docMk/>
          <pc:sldMk cId="4126212206" sldId="592"/>
        </pc:sldMkLst>
        <pc:spChg chg="mod">
          <ac:chgData name="Long B Nguyen" userId="f59fb8f3-a021-417a-8bc1-65c8d471c621" providerId="ADAL" clId="{34A2CF11-652E-6345-AC5C-A89FACA07C4E}" dt="2020-02-25T15:50:54.514" v="505" actId="1076"/>
          <ac:spMkLst>
            <pc:docMk/>
            <pc:sldMk cId="4126212206" sldId="592"/>
            <ac:spMk id="84993" creationId="{C169A412-E2F9-004D-A0EF-86F1C409823C}"/>
          </ac:spMkLst>
        </pc:spChg>
        <pc:spChg chg="mod">
          <ac:chgData name="Long B Nguyen" userId="f59fb8f3-a021-417a-8bc1-65c8d471c621" providerId="ADAL" clId="{34A2CF11-652E-6345-AC5C-A89FACA07C4E}" dt="2020-02-25T15:54:31.469" v="526" actId="113"/>
          <ac:spMkLst>
            <pc:docMk/>
            <pc:sldMk cId="4126212206" sldId="592"/>
            <ac:spMk id="84994" creationId="{6971D443-43C5-2E43-8019-712D595D62F2}"/>
          </ac:spMkLst>
        </pc:spChg>
        <pc:picChg chg="del mod">
          <ac:chgData name="Long B Nguyen" userId="f59fb8f3-a021-417a-8bc1-65c8d471c621" providerId="ADAL" clId="{34A2CF11-652E-6345-AC5C-A89FACA07C4E}" dt="2020-02-25T15:53:53.262" v="513" actId="478"/>
          <ac:picMkLst>
            <pc:docMk/>
            <pc:sldMk cId="4126212206" sldId="592"/>
            <ac:picMk id="84995" creationId="{D74B79FF-3957-A841-989F-1A7CCA0A7940}"/>
          </ac:picMkLst>
        </pc:picChg>
      </pc:sldChg>
      <pc:sldChg chg="del">
        <pc:chgData name="Long B Nguyen" userId="f59fb8f3-a021-417a-8bc1-65c8d471c621" providerId="ADAL" clId="{34A2CF11-652E-6345-AC5C-A89FACA07C4E}" dt="2020-02-25T15:53:20.954" v="511" actId="2696"/>
        <pc:sldMkLst>
          <pc:docMk/>
          <pc:sldMk cId="2279088232" sldId="595"/>
        </pc:sldMkLst>
      </pc:sldChg>
      <pc:sldChg chg="del">
        <pc:chgData name="Long B Nguyen" userId="f59fb8f3-a021-417a-8bc1-65c8d471c621" providerId="ADAL" clId="{34A2CF11-652E-6345-AC5C-A89FACA07C4E}" dt="2020-02-25T15:53:19.581" v="510" actId="2696"/>
        <pc:sldMkLst>
          <pc:docMk/>
          <pc:sldMk cId="1584709501" sldId="596"/>
        </pc:sldMkLst>
      </pc:sldChg>
      <pc:sldChg chg="modSp del modAnim">
        <pc:chgData name="Long B Nguyen" userId="f59fb8f3-a021-417a-8bc1-65c8d471c621" providerId="ADAL" clId="{34A2CF11-652E-6345-AC5C-A89FACA07C4E}" dt="2020-02-25T15:12:52.196" v="190" actId="2696"/>
        <pc:sldMkLst>
          <pc:docMk/>
          <pc:sldMk cId="3065633131" sldId="604"/>
        </pc:sldMkLst>
        <pc:spChg chg="mod">
          <ac:chgData name="Long B Nguyen" userId="f59fb8f3-a021-417a-8bc1-65c8d471c621" providerId="ADAL" clId="{34A2CF11-652E-6345-AC5C-A89FACA07C4E}" dt="2020-02-25T15:12:43.957" v="189" actId="20577"/>
          <ac:spMkLst>
            <pc:docMk/>
            <pc:sldMk cId="3065633131" sldId="604"/>
            <ac:spMk id="50178" creationId="{14937878-A5BD-0443-8F34-B0A863A78864}"/>
          </ac:spMkLst>
        </pc:spChg>
        <pc:spChg chg="mod">
          <ac:chgData name="Long B Nguyen" userId="f59fb8f3-a021-417a-8bc1-65c8d471c621" providerId="ADAL" clId="{34A2CF11-652E-6345-AC5C-A89FACA07C4E}" dt="2020-02-25T15:12:31.849" v="183" actId="1076"/>
          <ac:spMkLst>
            <pc:docMk/>
            <pc:sldMk cId="3065633131" sldId="604"/>
            <ac:spMk id="51201" creationId="{197E898E-0251-DF4C-8E64-7B1D3BF0CA82}"/>
          </ac:spMkLst>
        </pc:spChg>
      </pc:sldChg>
      <pc:sldChg chg="modSp del">
        <pc:chgData name="Long B Nguyen" userId="f59fb8f3-a021-417a-8bc1-65c8d471c621" providerId="ADAL" clId="{34A2CF11-652E-6345-AC5C-A89FACA07C4E}" dt="2020-02-25T15:13:53.707" v="206" actId="2696"/>
        <pc:sldMkLst>
          <pc:docMk/>
          <pc:sldMk cId="2263416976" sldId="605"/>
        </pc:sldMkLst>
        <pc:spChg chg="mod">
          <ac:chgData name="Long B Nguyen" userId="f59fb8f3-a021-417a-8bc1-65c8d471c621" providerId="ADAL" clId="{34A2CF11-652E-6345-AC5C-A89FACA07C4E}" dt="2020-02-25T15:13:34.457" v="205" actId="5793"/>
          <ac:spMkLst>
            <pc:docMk/>
            <pc:sldMk cId="2263416976" sldId="605"/>
            <ac:spMk id="27651" creationId="{8414F638-A0BF-1B4A-9444-E7D185E09B3C}"/>
          </ac:spMkLst>
        </pc:spChg>
        <pc:spChg chg="mod">
          <ac:chgData name="Long B Nguyen" userId="f59fb8f3-a021-417a-8bc1-65c8d471c621" providerId="ADAL" clId="{34A2CF11-652E-6345-AC5C-A89FACA07C4E}" dt="2020-02-25T15:13:32.062" v="204" actId="1076"/>
          <ac:spMkLst>
            <pc:docMk/>
            <pc:sldMk cId="2263416976" sldId="605"/>
            <ac:spMk id="53249" creationId="{E45DFD43-86E0-7C46-B672-4F88F0E2A548}"/>
          </ac:spMkLst>
        </pc:spChg>
      </pc:sldChg>
      <pc:sldChg chg="addSp modSp">
        <pc:chgData name="Long B Nguyen" userId="f59fb8f3-a021-417a-8bc1-65c8d471c621" providerId="ADAL" clId="{34A2CF11-652E-6345-AC5C-A89FACA07C4E}" dt="2021-03-23T13:51:09.571" v="1741"/>
        <pc:sldMkLst>
          <pc:docMk/>
          <pc:sldMk cId="2319263073" sldId="610"/>
        </pc:sldMkLst>
        <pc:spChg chg="add mod">
          <ac:chgData name="Long B Nguyen" userId="f59fb8f3-a021-417a-8bc1-65c8d471c621" providerId="ADAL" clId="{34A2CF11-652E-6345-AC5C-A89FACA07C4E}" dt="2021-03-23T13:51:09.571" v="1741"/>
          <ac:spMkLst>
            <pc:docMk/>
            <pc:sldMk cId="2319263073" sldId="610"/>
            <ac:spMk id="2" creationId="{6F9EB0BB-A183-EB48-9C1F-267545F9ED6D}"/>
          </ac:spMkLst>
        </pc:spChg>
        <pc:spChg chg="mod">
          <ac:chgData name="Long B Nguyen" userId="f59fb8f3-a021-417a-8bc1-65c8d471c621" providerId="ADAL" clId="{34A2CF11-652E-6345-AC5C-A89FACA07C4E}" dt="2020-02-25T16:21:01.033" v="1409"/>
          <ac:spMkLst>
            <pc:docMk/>
            <pc:sldMk cId="2319263073" sldId="610"/>
            <ac:spMk id="92162" creationId="{DFA6F312-AB30-8341-AC59-361BA5365D65}"/>
          </ac:spMkLst>
        </pc:spChg>
      </pc:sldChg>
      <pc:sldChg chg="addSp modSp mod">
        <pc:chgData name="Long B Nguyen" userId="f59fb8f3-a021-417a-8bc1-65c8d471c621" providerId="ADAL" clId="{34A2CF11-652E-6345-AC5C-A89FACA07C4E}" dt="2021-03-23T13:51:09.571" v="1741"/>
        <pc:sldMkLst>
          <pc:docMk/>
          <pc:sldMk cId="2164029680" sldId="611"/>
        </pc:sldMkLst>
        <pc:spChg chg="add mod">
          <ac:chgData name="Long B Nguyen" userId="f59fb8f3-a021-417a-8bc1-65c8d471c621" providerId="ADAL" clId="{34A2CF11-652E-6345-AC5C-A89FACA07C4E}" dt="2021-03-23T13:51:09.571" v="1741"/>
          <ac:spMkLst>
            <pc:docMk/>
            <pc:sldMk cId="2164029680" sldId="611"/>
            <ac:spMk id="2" creationId="{9AC8533E-9BCB-F24D-9E7C-2F20AEB2C21D}"/>
          </ac:spMkLst>
        </pc:spChg>
        <pc:spChg chg="mod">
          <ac:chgData name="Long B Nguyen" userId="f59fb8f3-a021-417a-8bc1-65c8d471c621" providerId="ADAL" clId="{34A2CF11-652E-6345-AC5C-A89FACA07C4E}" dt="2021-03-22T13:07:54.001" v="1461" actId="1076"/>
          <ac:spMkLst>
            <pc:docMk/>
            <pc:sldMk cId="2164029680" sldId="611"/>
            <ac:spMk id="17409" creationId="{F8E6935E-FDF9-4D46-93BC-CE083007DBA8}"/>
          </ac:spMkLst>
        </pc:spChg>
        <pc:spChg chg="mod">
          <ac:chgData name="Long B Nguyen" userId="f59fb8f3-a021-417a-8bc1-65c8d471c621" providerId="ADAL" clId="{34A2CF11-652E-6345-AC5C-A89FACA07C4E}" dt="2021-03-22T13:10:44.451" v="1508" actId="1076"/>
          <ac:spMkLst>
            <pc:docMk/>
            <pc:sldMk cId="2164029680" sldId="611"/>
            <ac:spMk id="17410" creationId="{C9772176-DC13-F64D-AC00-58F2A4791B97}"/>
          </ac:spMkLst>
        </pc:spChg>
        <pc:picChg chg="mod">
          <ac:chgData name="Long B Nguyen" userId="f59fb8f3-a021-417a-8bc1-65c8d471c621" providerId="ADAL" clId="{34A2CF11-652E-6345-AC5C-A89FACA07C4E}" dt="2021-03-22T13:10:47.816" v="1509" actId="1076"/>
          <ac:picMkLst>
            <pc:docMk/>
            <pc:sldMk cId="2164029680" sldId="611"/>
            <ac:picMk id="17411" creationId="{B62521C5-B909-B44E-A0DB-22E03DEE6148}"/>
          </ac:picMkLst>
        </pc:picChg>
      </pc:sldChg>
      <pc:sldChg chg="addSp modSp add mod modAnim">
        <pc:chgData name="Long B Nguyen" userId="f59fb8f3-a021-417a-8bc1-65c8d471c621" providerId="ADAL" clId="{34A2CF11-652E-6345-AC5C-A89FACA07C4E}" dt="2021-03-23T13:51:09.571" v="1741"/>
        <pc:sldMkLst>
          <pc:docMk/>
          <pc:sldMk cId="1576202481" sldId="612"/>
        </pc:sldMkLst>
        <pc:spChg chg="add mod">
          <ac:chgData name="Long B Nguyen" userId="f59fb8f3-a021-417a-8bc1-65c8d471c621" providerId="ADAL" clId="{34A2CF11-652E-6345-AC5C-A89FACA07C4E}" dt="2021-03-23T13:51:09.571" v="1741"/>
          <ac:spMkLst>
            <pc:docMk/>
            <pc:sldMk cId="1576202481" sldId="612"/>
            <ac:spMk id="2" creationId="{CE9EE246-109C-E440-A4E1-0DF6D2C5C46C}"/>
          </ac:spMkLst>
        </pc:spChg>
        <pc:spChg chg="mod">
          <ac:chgData name="Long B Nguyen" userId="f59fb8f3-a021-417a-8bc1-65c8d471c621" providerId="ADAL" clId="{34A2CF11-652E-6345-AC5C-A89FACA07C4E}" dt="2021-03-22T13:43:39.807" v="1641" actId="20577"/>
          <ac:spMkLst>
            <pc:docMk/>
            <pc:sldMk cId="1576202481" sldId="612"/>
            <ac:spMk id="17409" creationId="{F8E6935E-FDF9-4D46-93BC-CE083007DBA8}"/>
          </ac:spMkLst>
        </pc:spChg>
        <pc:spChg chg="mod">
          <ac:chgData name="Long B Nguyen" userId="f59fb8f3-a021-417a-8bc1-65c8d471c621" providerId="ADAL" clId="{34A2CF11-652E-6345-AC5C-A89FACA07C4E}" dt="2021-03-22T13:45:28.554" v="1668" actId="20577"/>
          <ac:spMkLst>
            <pc:docMk/>
            <pc:sldMk cId="1576202481" sldId="612"/>
            <ac:spMk id="17410" creationId="{C9772176-DC13-F64D-AC00-58F2A4791B97}"/>
          </ac:spMkLst>
        </pc:spChg>
      </pc:sldChg>
      <pc:sldChg chg="modSp del mod modAnim">
        <pc:chgData name="Long B Nguyen" userId="f59fb8f3-a021-417a-8bc1-65c8d471c621" providerId="ADAL" clId="{34A2CF11-652E-6345-AC5C-A89FACA07C4E}" dt="2021-03-22T13:07:39.894" v="1458" actId="2696"/>
        <pc:sldMkLst>
          <pc:docMk/>
          <pc:sldMk cId="2356037138" sldId="612"/>
        </pc:sldMkLst>
        <pc:spChg chg="mod">
          <ac:chgData name="Long B Nguyen" userId="f59fb8f3-a021-417a-8bc1-65c8d471c621" providerId="ADAL" clId="{34A2CF11-652E-6345-AC5C-A89FACA07C4E}" dt="2021-03-22T13:05:24.896" v="1449" actId="1076"/>
          <ac:spMkLst>
            <pc:docMk/>
            <pc:sldMk cId="2356037138" sldId="612"/>
            <ac:spMk id="17409" creationId="{F8E6935E-FDF9-4D46-93BC-CE083007DBA8}"/>
          </ac:spMkLst>
        </pc:spChg>
        <pc:spChg chg="mod">
          <ac:chgData name="Long B Nguyen" userId="f59fb8f3-a021-417a-8bc1-65c8d471c621" providerId="ADAL" clId="{34A2CF11-652E-6345-AC5C-A89FACA07C4E}" dt="2021-03-22T13:05:42.527" v="1454" actId="20577"/>
          <ac:spMkLst>
            <pc:docMk/>
            <pc:sldMk cId="2356037138" sldId="612"/>
            <ac:spMk id="17410" creationId="{C9772176-DC13-F64D-AC00-58F2A4791B97}"/>
          </ac:spMkLst>
        </pc:spChg>
      </pc:sldChg>
      <pc:sldChg chg="add del">
        <pc:chgData name="Long B Nguyen" userId="f59fb8f3-a021-417a-8bc1-65c8d471c621" providerId="ADAL" clId="{34A2CF11-652E-6345-AC5C-A89FACA07C4E}" dt="2021-03-22T13:43:08.160" v="1590" actId="2696"/>
        <pc:sldMkLst>
          <pc:docMk/>
          <pc:sldMk cId="2361393618" sldId="612"/>
        </pc:sldMkLst>
      </pc:sldChg>
      <pc:sldChg chg="modSp add del modAnim">
        <pc:chgData name="Long B Nguyen" userId="f59fb8f3-a021-417a-8bc1-65c8d471c621" providerId="ADAL" clId="{34A2CF11-652E-6345-AC5C-A89FACA07C4E}" dt="2021-03-22T13:41:31.606" v="1588" actId="2696"/>
        <pc:sldMkLst>
          <pc:docMk/>
          <pc:sldMk cId="2900571601" sldId="612"/>
        </pc:sldMkLst>
        <pc:spChg chg="mod">
          <ac:chgData name="Long B Nguyen" userId="f59fb8f3-a021-417a-8bc1-65c8d471c621" providerId="ADAL" clId="{34A2CF11-652E-6345-AC5C-A89FACA07C4E}" dt="2021-03-22T13:41:24.207" v="1587"/>
          <ac:spMkLst>
            <pc:docMk/>
            <pc:sldMk cId="2900571601" sldId="612"/>
            <ac:spMk id="17410" creationId="{C9772176-DC13-F64D-AC00-58F2A4791B97}"/>
          </ac:spMkLst>
        </pc:spChg>
      </pc:sldChg>
      <pc:sldChg chg="addSp modSp add modAnim">
        <pc:chgData name="Long B Nguyen" userId="f59fb8f3-a021-417a-8bc1-65c8d471c621" providerId="ADAL" clId="{34A2CF11-652E-6345-AC5C-A89FACA07C4E}" dt="2021-03-23T13:51:09.571" v="1741"/>
        <pc:sldMkLst>
          <pc:docMk/>
          <pc:sldMk cId="1558241323" sldId="613"/>
        </pc:sldMkLst>
        <pc:spChg chg="add mod">
          <ac:chgData name="Long B Nguyen" userId="f59fb8f3-a021-417a-8bc1-65c8d471c621" providerId="ADAL" clId="{34A2CF11-652E-6345-AC5C-A89FACA07C4E}" dt="2021-03-23T13:51:09.571" v="1741"/>
          <ac:spMkLst>
            <pc:docMk/>
            <pc:sldMk cId="1558241323" sldId="613"/>
            <ac:spMk id="2" creationId="{816E1766-DFA6-6940-AA77-C1226F6F4130}"/>
          </ac:spMkLst>
        </pc:spChg>
        <pc:spChg chg="mod">
          <ac:chgData name="Long B Nguyen" userId="f59fb8f3-a021-417a-8bc1-65c8d471c621" providerId="ADAL" clId="{34A2CF11-652E-6345-AC5C-A89FACA07C4E}" dt="2020-02-25T15:18:19.998" v="281" actId="20577"/>
          <ac:spMkLst>
            <pc:docMk/>
            <pc:sldMk cId="1558241323" sldId="613"/>
            <ac:spMk id="64514" creationId="{7788F03B-8D64-E645-BC3F-DBD76C93C456}"/>
          </ac:spMkLst>
        </pc:spChg>
        <pc:spChg chg="mod">
          <ac:chgData name="Long B Nguyen" userId="f59fb8f3-a021-417a-8bc1-65c8d471c621" providerId="ADAL" clId="{34A2CF11-652E-6345-AC5C-A89FACA07C4E}" dt="2020-02-25T15:18:40.361" v="298" actId="20577"/>
          <ac:spMkLst>
            <pc:docMk/>
            <pc:sldMk cId="1558241323" sldId="613"/>
            <ac:spMk id="65537" creationId="{86430671-77D5-6E4C-94A5-D61EB184D3ED}"/>
          </ac:spMkLst>
        </pc:spChg>
      </pc:sldChg>
      <pc:sldChg chg="modSp add del">
        <pc:chgData name="Long B Nguyen" userId="f59fb8f3-a021-417a-8bc1-65c8d471c621" providerId="ADAL" clId="{34A2CF11-652E-6345-AC5C-A89FACA07C4E}" dt="2020-02-25T15:19:10.925" v="318" actId="2696"/>
        <pc:sldMkLst>
          <pc:docMk/>
          <pc:sldMk cId="3595252648" sldId="614"/>
        </pc:sldMkLst>
        <pc:spChg chg="mod">
          <ac:chgData name="Long B Nguyen" userId="f59fb8f3-a021-417a-8bc1-65c8d471c621" providerId="ADAL" clId="{34A2CF11-652E-6345-AC5C-A89FACA07C4E}" dt="2020-02-25T15:19:07.869" v="317"/>
          <ac:spMkLst>
            <pc:docMk/>
            <pc:sldMk cId="3595252648" sldId="614"/>
            <ac:spMk id="64514" creationId="{7788F03B-8D64-E645-BC3F-DBD76C93C456}"/>
          </ac:spMkLst>
        </pc:spChg>
        <pc:spChg chg="mod">
          <ac:chgData name="Long B Nguyen" userId="f59fb8f3-a021-417a-8bc1-65c8d471c621" providerId="ADAL" clId="{34A2CF11-652E-6345-AC5C-A89FACA07C4E}" dt="2020-02-25T15:18:46.486" v="310" actId="20577"/>
          <ac:spMkLst>
            <pc:docMk/>
            <pc:sldMk cId="3595252648" sldId="614"/>
            <ac:spMk id="65537" creationId="{86430671-77D5-6E4C-94A5-D61EB184D3ED}"/>
          </ac:spMkLst>
        </pc:spChg>
      </pc:sldChg>
      <pc:sldChg chg="addSp modSp add">
        <pc:chgData name="Long B Nguyen" userId="f59fb8f3-a021-417a-8bc1-65c8d471c621" providerId="ADAL" clId="{34A2CF11-652E-6345-AC5C-A89FACA07C4E}" dt="2021-03-23T13:51:09.571" v="1741"/>
        <pc:sldMkLst>
          <pc:docMk/>
          <pc:sldMk cId="1678415157" sldId="615"/>
        </pc:sldMkLst>
        <pc:spChg chg="add mod">
          <ac:chgData name="Long B Nguyen" userId="f59fb8f3-a021-417a-8bc1-65c8d471c621" providerId="ADAL" clId="{34A2CF11-652E-6345-AC5C-A89FACA07C4E}" dt="2021-03-23T13:51:09.571" v="1741"/>
          <ac:spMkLst>
            <pc:docMk/>
            <pc:sldMk cId="1678415157" sldId="615"/>
            <ac:spMk id="2" creationId="{98DEE815-E49C-0546-8687-B6BC51BC7976}"/>
          </ac:spMkLst>
        </pc:spChg>
        <pc:spChg chg="mod">
          <ac:chgData name="Long B Nguyen" userId="f59fb8f3-a021-417a-8bc1-65c8d471c621" providerId="ADAL" clId="{34A2CF11-652E-6345-AC5C-A89FACA07C4E}" dt="2020-02-25T15:19:50.819" v="327"/>
          <ac:spMkLst>
            <pc:docMk/>
            <pc:sldMk cId="1678415157" sldId="615"/>
            <ac:spMk id="64514" creationId="{7788F03B-8D64-E645-BC3F-DBD76C93C456}"/>
          </ac:spMkLst>
        </pc:spChg>
        <pc:spChg chg="mod">
          <ac:chgData name="Long B Nguyen" userId="f59fb8f3-a021-417a-8bc1-65c8d471c621" providerId="ADAL" clId="{34A2CF11-652E-6345-AC5C-A89FACA07C4E}" dt="2020-02-25T15:21:23.981" v="339" actId="20577"/>
          <ac:spMkLst>
            <pc:docMk/>
            <pc:sldMk cId="1678415157" sldId="615"/>
            <ac:spMk id="65537" creationId="{86430671-77D5-6E4C-94A5-D61EB184D3ED}"/>
          </ac:spMkLst>
        </pc:spChg>
      </pc:sldChg>
      <pc:sldChg chg="addSp modSp add modAnim">
        <pc:chgData name="Long B Nguyen" userId="f59fb8f3-a021-417a-8bc1-65c8d471c621" providerId="ADAL" clId="{34A2CF11-652E-6345-AC5C-A89FACA07C4E}" dt="2021-03-23T13:51:09.571" v="1741"/>
        <pc:sldMkLst>
          <pc:docMk/>
          <pc:sldMk cId="827202224" sldId="616"/>
        </pc:sldMkLst>
        <pc:spChg chg="add mod">
          <ac:chgData name="Long B Nguyen" userId="f59fb8f3-a021-417a-8bc1-65c8d471c621" providerId="ADAL" clId="{34A2CF11-652E-6345-AC5C-A89FACA07C4E}" dt="2021-03-23T13:51:09.571" v="1741"/>
          <ac:spMkLst>
            <pc:docMk/>
            <pc:sldMk cId="827202224" sldId="616"/>
            <ac:spMk id="2" creationId="{CA1F4191-4965-D44D-9FDC-D8BF3F813F33}"/>
          </ac:spMkLst>
        </pc:spChg>
        <pc:spChg chg="mod">
          <ac:chgData name="Long B Nguyen" userId="f59fb8f3-a021-417a-8bc1-65c8d471c621" providerId="ADAL" clId="{34A2CF11-652E-6345-AC5C-A89FACA07C4E}" dt="2020-02-25T15:25:36.066" v="381" actId="14100"/>
          <ac:spMkLst>
            <pc:docMk/>
            <pc:sldMk cId="827202224" sldId="616"/>
            <ac:spMk id="56322" creationId="{C6A7743F-88FF-7C47-8B09-99222CD5E28E}"/>
          </ac:spMkLst>
        </pc:spChg>
        <pc:spChg chg="mod">
          <ac:chgData name="Long B Nguyen" userId="f59fb8f3-a021-417a-8bc1-65c8d471c621" providerId="ADAL" clId="{34A2CF11-652E-6345-AC5C-A89FACA07C4E}" dt="2020-02-25T15:26:12.917" v="395" actId="20577"/>
          <ac:spMkLst>
            <pc:docMk/>
            <pc:sldMk cId="827202224" sldId="616"/>
            <ac:spMk id="57345" creationId="{CDA4A9B2-8639-C840-B975-2791E963EF68}"/>
          </ac:spMkLst>
        </pc:spChg>
      </pc:sldChg>
      <pc:sldChg chg="modSp add del">
        <pc:chgData name="Long B Nguyen" userId="f59fb8f3-a021-417a-8bc1-65c8d471c621" providerId="ADAL" clId="{34A2CF11-652E-6345-AC5C-A89FACA07C4E}" dt="2020-02-25T15:24:04.912" v="356" actId="2696"/>
        <pc:sldMkLst>
          <pc:docMk/>
          <pc:sldMk cId="2019408601" sldId="616"/>
        </pc:sldMkLst>
        <pc:spChg chg="mod">
          <ac:chgData name="Long B Nguyen" userId="f59fb8f3-a021-417a-8bc1-65c8d471c621" providerId="ADAL" clId="{34A2CF11-652E-6345-AC5C-A89FACA07C4E}" dt="2020-02-25T15:23:49.972" v="355" actId="20577"/>
          <ac:spMkLst>
            <pc:docMk/>
            <pc:sldMk cId="2019408601" sldId="616"/>
            <ac:spMk id="57345" creationId="{CDA4A9B2-8639-C840-B975-2791E963EF68}"/>
          </ac:spMkLst>
        </pc:spChg>
      </pc:sldChg>
      <pc:sldChg chg="addSp modSp add">
        <pc:chgData name="Long B Nguyen" userId="f59fb8f3-a021-417a-8bc1-65c8d471c621" providerId="ADAL" clId="{34A2CF11-652E-6345-AC5C-A89FACA07C4E}" dt="2021-03-23T13:51:09.571" v="1741"/>
        <pc:sldMkLst>
          <pc:docMk/>
          <pc:sldMk cId="971732716" sldId="617"/>
        </pc:sldMkLst>
        <pc:spChg chg="add mod">
          <ac:chgData name="Long B Nguyen" userId="f59fb8f3-a021-417a-8bc1-65c8d471c621" providerId="ADAL" clId="{34A2CF11-652E-6345-AC5C-A89FACA07C4E}" dt="2021-03-23T13:51:09.571" v="1741"/>
          <ac:spMkLst>
            <pc:docMk/>
            <pc:sldMk cId="971732716" sldId="617"/>
            <ac:spMk id="2" creationId="{03F0D2ED-2998-FD45-9ED2-94F946BF071B}"/>
          </ac:spMkLst>
        </pc:spChg>
        <pc:spChg chg="mod">
          <ac:chgData name="Long B Nguyen" userId="f59fb8f3-a021-417a-8bc1-65c8d471c621" providerId="ADAL" clId="{34A2CF11-652E-6345-AC5C-A89FACA07C4E}" dt="2020-02-25T15:28:05.754" v="418" actId="14100"/>
          <ac:spMkLst>
            <pc:docMk/>
            <pc:sldMk cId="971732716" sldId="617"/>
            <ac:spMk id="56322" creationId="{C6A7743F-88FF-7C47-8B09-99222CD5E28E}"/>
          </ac:spMkLst>
        </pc:spChg>
        <pc:spChg chg="mod">
          <ac:chgData name="Long B Nguyen" userId="f59fb8f3-a021-417a-8bc1-65c8d471c621" providerId="ADAL" clId="{34A2CF11-652E-6345-AC5C-A89FACA07C4E}" dt="2020-02-25T15:26:18.595" v="404" actId="20577"/>
          <ac:spMkLst>
            <pc:docMk/>
            <pc:sldMk cId="971732716" sldId="617"/>
            <ac:spMk id="57345" creationId="{CDA4A9B2-8639-C840-B975-2791E963EF68}"/>
          </ac:spMkLst>
        </pc:spChg>
      </pc:sldChg>
      <pc:sldChg chg="addSp delSp modSp add mod">
        <pc:chgData name="Long B Nguyen" userId="f59fb8f3-a021-417a-8bc1-65c8d471c621" providerId="ADAL" clId="{34A2CF11-652E-6345-AC5C-A89FACA07C4E}" dt="2021-03-23T13:51:09.571" v="1741"/>
        <pc:sldMkLst>
          <pc:docMk/>
          <pc:sldMk cId="1047995035" sldId="618"/>
        </pc:sldMkLst>
        <pc:spChg chg="add del mod">
          <ac:chgData name="Long B Nguyen" userId="f59fb8f3-a021-417a-8bc1-65c8d471c621" providerId="ADAL" clId="{34A2CF11-652E-6345-AC5C-A89FACA07C4E}" dt="2021-03-23T13:46:05.856" v="1709" actId="478"/>
          <ac:spMkLst>
            <pc:docMk/>
            <pc:sldMk cId="1047995035" sldId="618"/>
            <ac:spMk id="2" creationId="{D2A0B21C-9D88-4849-A345-13DA31B7BEBE}"/>
          </ac:spMkLst>
        </pc:spChg>
        <pc:spChg chg="add mod">
          <ac:chgData name="Long B Nguyen" userId="f59fb8f3-a021-417a-8bc1-65c8d471c621" providerId="ADAL" clId="{34A2CF11-652E-6345-AC5C-A89FACA07C4E}" dt="2021-03-23T13:51:09.571" v="1741"/>
          <ac:spMkLst>
            <pc:docMk/>
            <pc:sldMk cId="1047995035" sldId="618"/>
            <ac:spMk id="3" creationId="{2BE80C14-A7AF-1C49-B21F-A9407BDBC219}"/>
          </ac:spMkLst>
        </pc:spChg>
        <pc:spChg chg="add del mod">
          <ac:chgData name="Long B Nguyen" userId="f59fb8f3-a021-417a-8bc1-65c8d471c621" providerId="ADAL" clId="{34A2CF11-652E-6345-AC5C-A89FACA07C4E}" dt="2021-03-23T13:46:03.420" v="1708" actId="478"/>
          <ac:spMkLst>
            <pc:docMk/>
            <pc:sldMk cId="1047995035" sldId="618"/>
            <ac:spMk id="7" creationId="{F51A5419-5B73-214D-B998-108B6DA4306F}"/>
          </ac:spMkLst>
        </pc:spChg>
        <pc:spChg chg="add mod">
          <ac:chgData name="Long B Nguyen" userId="f59fb8f3-a021-417a-8bc1-65c8d471c621" providerId="ADAL" clId="{34A2CF11-652E-6345-AC5C-A89FACA07C4E}" dt="2021-03-23T13:50:42.573" v="1740" actId="20577"/>
          <ac:spMkLst>
            <pc:docMk/>
            <pc:sldMk cId="1047995035" sldId="618"/>
            <ac:spMk id="8" creationId="{76F06D03-D5E1-174A-9507-1D3B402D4A27}"/>
          </ac:spMkLst>
        </pc:spChg>
        <pc:spChg chg="add mod">
          <ac:chgData name="Long B Nguyen" userId="f59fb8f3-a021-417a-8bc1-65c8d471c621" providerId="ADAL" clId="{34A2CF11-652E-6345-AC5C-A89FACA07C4E}" dt="2021-03-23T13:46:39.495" v="1718" actId="1076"/>
          <ac:spMkLst>
            <pc:docMk/>
            <pc:sldMk cId="1047995035" sldId="618"/>
            <ac:spMk id="10" creationId="{52DB6359-50C6-0D42-91B0-E58EBDED1380}"/>
          </ac:spMkLst>
        </pc:spChg>
        <pc:spChg chg="mod">
          <ac:chgData name="Long B Nguyen" userId="f59fb8f3-a021-417a-8bc1-65c8d471c621" providerId="ADAL" clId="{34A2CF11-652E-6345-AC5C-A89FACA07C4E}" dt="2021-03-23T13:45:49.614" v="1703" actId="21"/>
          <ac:spMkLst>
            <pc:docMk/>
            <pc:sldMk cId="1047995035" sldId="618"/>
            <ac:spMk id="84994" creationId="{6971D443-43C5-2E43-8019-712D595D62F2}"/>
          </ac:spMkLst>
        </pc:spChg>
        <pc:picChg chg="add mod">
          <ac:chgData name="Long B Nguyen" userId="f59fb8f3-a021-417a-8bc1-65c8d471c621" providerId="ADAL" clId="{34A2CF11-652E-6345-AC5C-A89FACA07C4E}" dt="2021-03-23T13:45:59.867" v="1707" actId="1076"/>
          <ac:picMkLst>
            <pc:docMk/>
            <pc:sldMk cId="1047995035" sldId="618"/>
            <ac:picMk id="9" creationId="{479D18BB-944E-8B46-A5C1-115AAFD5FF61}"/>
          </ac:picMkLst>
        </pc:picChg>
        <pc:picChg chg="del">
          <ac:chgData name="Long B Nguyen" userId="f59fb8f3-a021-417a-8bc1-65c8d471c621" providerId="ADAL" clId="{34A2CF11-652E-6345-AC5C-A89FACA07C4E}" dt="2021-03-23T13:45:58.213" v="1706" actId="478"/>
          <ac:picMkLst>
            <pc:docMk/>
            <pc:sldMk cId="1047995035" sldId="618"/>
            <ac:picMk id="84995" creationId="{D74B79FF-3957-A841-989F-1A7CCA0A7940}"/>
          </ac:picMkLst>
        </pc:picChg>
        <pc:cxnChg chg="add mod">
          <ac:chgData name="Long B Nguyen" userId="f59fb8f3-a021-417a-8bc1-65c8d471c621" providerId="ADAL" clId="{34A2CF11-652E-6345-AC5C-A89FACA07C4E}" dt="2020-02-25T16:13:27.291" v="1080" actId="692"/>
          <ac:cxnSpMkLst>
            <pc:docMk/>
            <pc:sldMk cId="1047995035" sldId="618"/>
            <ac:cxnSpMk id="4" creationId="{804AE6D5-7B42-A24B-B53A-7220982FA483}"/>
          </ac:cxnSpMkLst>
        </pc:cxnChg>
      </pc:sldChg>
      <pc:sldChg chg="addSp modSp add mod">
        <pc:chgData name="Long B Nguyen" userId="f59fb8f3-a021-417a-8bc1-65c8d471c621" providerId="ADAL" clId="{34A2CF11-652E-6345-AC5C-A89FACA07C4E}" dt="2021-03-23T13:51:09.571" v="1741"/>
        <pc:sldMkLst>
          <pc:docMk/>
          <pc:sldMk cId="1016158355" sldId="619"/>
        </pc:sldMkLst>
        <pc:spChg chg="add mod">
          <ac:chgData name="Long B Nguyen" userId="f59fb8f3-a021-417a-8bc1-65c8d471c621" providerId="ADAL" clId="{34A2CF11-652E-6345-AC5C-A89FACA07C4E}" dt="2021-03-23T13:51:09.571" v="1741"/>
          <ac:spMkLst>
            <pc:docMk/>
            <pc:sldMk cId="1016158355" sldId="619"/>
            <ac:spMk id="2" creationId="{EA560605-ECCA-084C-9B6A-2DD49664CFCB}"/>
          </ac:spMkLst>
        </pc:spChg>
        <pc:spChg chg="mod">
          <ac:chgData name="Long B Nguyen" userId="f59fb8f3-a021-417a-8bc1-65c8d471c621" providerId="ADAL" clId="{34A2CF11-652E-6345-AC5C-A89FACA07C4E}" dt="2021-03-22T13:46:38.456" v="1682" actId="20577"/>
          <ac:spMkLst>
            <pc:docMk/>
            <pc:sldMk cId="1016158355" sldId="619"/>
            <ac:spMk id="84994" creationId="{6971D443-43C5-2E43-8019-712D595D62F2}"/>
          </ac:spMkLst>
        </pc:spChg>
      </pc:sldChg>
      <pc:sldChg chg="addSp modSp add mod">
        <pc:chgData name="Long B Nguyen" userId="f59fb8f3-a021-417a-8bc1-65c8d471c621" providerId="ADAL" clId="{34A2CF11-652E-6345-AC5C-A89FACA07C4E}" dt="2021-03-23T13:51:09.571" v="1741"/>
        <pc:sldMkLst>
          <pc:docMk/>
          <pc:sldMk cId="4204323314" sldId="620"/>
        </pc:sldMkLst>
        <pc:spChg chg="add mod">
          <ac:chgData name="Long B Nguyen" userId="f59fb8f3-a021-417a-8bc1-65c8d471c621" providerId="ADAL" clId="{34A2CF11-652E-6345-AC5C-A89FACA07C4E}" dt="2021-03-23T13:51:09.571" v="1741"/>
          <ac:spMkLst>
            <pc:docMk/>
            <pc:sldMk cId="4204323314" sldId="620"/>
            <ac:spMk id="2" creationId="{E551E583-4F0C-5648-B4F9-D714B9F8E007}"/>
          </ac:spMkLst>
        </pc:spChg>
        <pc:spChg chg="mod">
          <ac:chgData name="Long B Nguyen" userId="f59fb8f3-a021-417a-8bc1-65c8d471c621" providerId="ADAL" clId="{34A2CF11-652E-6345-AC5C-A89FACA07C4E}" dt="2021-03-22T13:26:57.256" v="1573" actId="113"/>
          <ac:spMkLst>
            <pc:docMk/>
            <pc:sldMk cId="4204323314" sldId="620"/>
            <ac:spMk id="84994" creationId="{6971D443-43C5-2E43-8019-712D595D62F2}"/>
          </ac:spMkLst>
        </pc:spChg>
      </pc:sldChg>
      <pc:sldChg chg="addSp modSp add mod">
        <pc:chgData name="Long B Nguyen" userId="f59fb8f3-a021-417a-8bc1-65c8d471c621" providerId="ADAL" clId="{34A2CF11-652E-6345-AC5C-A89FACA07C4E}" dt="2021-03-23T13:51:09.571" v="1741"/>
        <pc:sldMkLst>
          <pc:docMk/>
          <pc:sldMk cId="1162857972" sldId="621"/>
        </pc:sldMkLst>
        <pc:spChg chg="add mod">
          <ac:chgData name="Long B Nguyen" userId="f59fb8f3-a021-417a-8bc1-65c8d471c621" providerId="ADAL" clId="{34A2CF11-652E-6345-AC5C-A89FACA07C4E}" dt="2021-03-23T13:51:09.571" v="1741"/>
          <ac:spMkLst>
            <pc:docMk/>
            <pc:sldMk cId="1162857972" sldId="621"/>
            <ac:spMk id="2" creationId="{1D4A95CE-F36C-A949-B574-8B2112D61521}"/>
          </ac:spMkLst>
        </pc:spChg>
        <pc:spChg chg="mod">
          <ac:chgData name="Long B Nguyen" userId="f59fb8f3-a021-417a-8bc1-65c8d471c621" providerId="ADAL" clId="{34A2CF11-652E-6345-AC5C-A89FACA07C4E}" dt="2021-03-22T13:25:57.260" v="1569" actId="113"/>
          <ac:spMkLst>
            <pc:docMk/>
            <pc:sldMk cId="1162857972" sldId="621"/>
            <ac:spMk id="84994" creationId="{6971D443-43C5-2E43-8019-712D595D62F2}"/>
          </ac:spMkLst>
        </pc:spChg>
      </pc:sldChg>
      <pc:sldChg chg="add del">
        <pc:chgData name="Long B Nguyen" userId="f59fb8f3-a021-417a-8bc1-65c8d471c621" providerId="ADAL" clId="{34A2CF11-652E-6345-AC5C-A89FACA07C4E}" dt="2020-02-25T16:03:03.964" v="864"/>
        <pc:sldMkLst>
          <pc:docMk/>
          <pc:sldMk cId="800137632" sldId="622"/>
        </pc:sldMkLst>
      </pc:sldChg>
      <pc:sldChg chg="add del">
        <pc:chgData name="Long B Nguyen" userId="f59fb8f3-a021-417a-8bc1-65c8d471c621" providerId="ADAL" clId="{34A2CF11-652E-6345-AC5C-A89FACA07C4E}" dt="2020-02-25T16:03:17.168" v="866"/>
        <pc:sldMkLst>
          <pc:docMk/>
          <pc:sldMk cId="2516517495" sldId="622"/>
        </pc:sldMkLst>
      </pc:sldChg>
      <pc:sldChg chg="addSp delSp modSp add mod">
        <pc:chgData name="Long B Nguyen" userId="f59fb8f3-a021-417a-8bc1-65c8d471c621" providerId="ADAL" clId="{34A2CF11-652E-6345-AC5C-A89FACA07C4E}" dt="2021-03-23T13:51:09.571" v="1741"/>
        <pc:sldMkLst>
          <pc:docMk/>
          <pc:sldMk cId="2765543401" sldId="622"/>
        </pc:sldMkLst>
        <pc:spChg chg="add mod">
          <ac:chgData name="Long B Nguyen" userId="f59fb8f3-a021-417a-8bc1-65c8d471c621" providerId="ADAL" clId="{34A2CF11-652E-6345-AC5C-A89FACA07C4E}" dt="2021-03-23T13:51:09.571" v="1741"/>
          <ac:spMkLst>
            <pc:docMk/>
            <pc:sldMk cId="2765543401" sldId="622"/>
            <ac:spMk id="2" creationId="{31F950C8-AA7C-3A45-BEC0-479ABA87BDC3}"/>
          </ac:spMkLst>
        </pc:spChg>
        <pc:spChg chg="del">
          <ac:chgData name="Long B Nguyen" userId="f59fb8f3-a021-417a-8bc1-65c8d471c621" providerId="ADAL" clId="{34A2CF11-652E-6345-AC5C-A89FACA07C4E}" dt="2020-02-25T16:14:55.037" v="1083" actId="478"/>
          <ac:spMkLst>
            <pc:docMk/>
            <pc:sldMk cId="2765543401" sldId="622"/>
            <ac:spMk id="2" creationId="{D2A0B21C-9D88-4849-A345-13DA31B7BEBE}"/>
          </ac:spMkLst>
        </pc:spChg>
        <pc:spChg chg="mod">
          <ac:chgData name="Long B Nguyen" userId="f59fb8f3-a021-417a-8bc1-65c8d471c621" providerId="ADAL" clId="{34A2CF11-652E-6345-AC5C-A89FACA07C4E}" dt="2020-02-25T16:19:48.413" v="1359" actId="20577"/>
          <ac:spMkLst>
            <pc:docMk/>
            <pc:sldMk cId="2765543401" sldId="622"/>
            <ac:spMk id="84993" creationId="{C169A412-E2F9-004D-A0EF-86F1C409823C}"/>
          </ac:spMkLst>
        </pc:spChg>
        <pc:spChg chg="mod">
          <ac:chgData name="Long B Nguyen" userId="f59fb8f3-a021-417a-8bc1-65c8d471c621" providerId="ADAL" clId="{34A2CF11-652E-6345-AC5C-A89FACA07C4E}" dt="2021-03-22T13:28:11.245" v="1584" actId="113"/>
          <ac:spMkLst>
            <pc:docMk/>
            <pc:sldMk cId="2765543401" sldId="622"/>
            <ac:spMk id="84994" creationId="{6971D443-43C5-2E43-8019-712D595D62F2}"/>
          </ac:spMkLst>
        </pc:spChg>
        <pc:picChg chg="del">
          <ac:chgData name="Long B Nguyen" userId="f59fb8f3-a021-417a-8bc1-65c8d471c621" providerId="ADAL" clId="{34A2CF11-652E-6345-AC5C-A89FACA07C4E}" dt="2020-02-25T16:14:53.215" v="1082" actId="478"/>
          <ac:picMkLst>
            <pc:docMk/>
            <pc:sldMk cId="2765543401" sldId="622"/>
            <ac:picMk id="84995" creationId="{D74B79FF-3957-A841-989F-1A7CCA0A7940}"/>
          </ac:picMkLst>
        </pc:picChg>
        <pc:cxnChg chg="del">
          <ac:chgData name="Long B Nguyen" userId="f59fb8f3-a021-417a-8bc1-65c8d471c621" providerId="ADAL" clId="{34A2CF11-652E-6345-AC5C-A89FACA07C4E}" dt="2020-02-25T16:14:56.245" v="1084" actId="478"/>
          <ac:cxnSpMkLst>
            <pc:docMk/>
            <pc:sldMk cId="2765543401" sldId="622"/>
            <ac:cxnSpMk id="4" creationId="{804AE6D5-7B42-A24B-B53A-7220982FA483}"/>
          </ac:cxnSpMkLst>
        </pc:cxnChg>
      </pc:sldChg>
      <pc:sldChg chg="addSp modSp add">
        <pc:chgData name="Long B Nguyen" userId="f59fb8f3-a021-417a-8bc1-65c8d471c621" providerId="ADAL" clId="{34A2CF11-652E-6345-AC5C-A89FACA07C4E}" dt="2021-03-23T13:51:09.571" v="1741"/>
        <pc:sldMkLst>
          <pc:docMk/>
          <pc:sldMk cId="3553270583" sldId="623"/>
        </pc:sldMkLst>
        <pc:spChg chg="add mod">
          <ac:chgData name="Long B Nguyen" userId="f59fb8f3-a021-417a-8bc1-65c8d471c621" providerId="ADAL" clId="{34A2CF11-652E-6345-AC5C-A89FACA07C4E}" dt="2021-03-23T13:51:09.571" v="1741"/>
          <ac:spMkLst>
            <pc:docMk/>
            <pc:sldMk cId="3553270583" sldId="623"/>
            <ac:spMk id="2" creationId="{2C131E22-E7F1-6848-A430-CC742B4153E0}"/>
          </ac:spMkLst>
        </pc:spChg>
        <pc:spChg chg="mod">
          <ac:chgData name="Long B Nguyen" userId="f59fb8f3-a021-417a-8bc1-65c8d471c621" providerId="ADAL" clId="{34A2CF11-652E-6345-AC5C-A89FACA07C4E}" dt="2020-02-25T16:19:36.680" v="1349" actId="20577"/>
          <ac:spMkLst>
            <pc:docMk/>
            <pc:sldMk cId="3553270583" sldId="623"/>
            <ac:spMk id="84993" creationId="{C169A412-E2F9-004D-A0EF-86F1C409823C}"/>
          </ac:spMkLst>
        </pc:spChg>
        <pc:spChg chg="mod">
          <ac:chgData name="Long B Nguyen" userId="f59fb8f3-a021-417a-8bc1-65c8d471c621" providerId="ADAL" clId="{34A2CF11-652E-6345-AC5C-A89FACA07C4E}" dt="2020-03-15T23:28:25.241" v="1437" actId="20577"/>
          <ac:spMkLst>
            <pc:docMk/>
            <pc:sldMk cId="3553270583" sldId="623"/>
            <ac:spMk id="84994" creationId="{6971D443-43C5-2E43-8019-712D595D62F2}"/>
          </ac:spMkLst>
        </pc:spChg>
      </pc:sldChg>
      <pc:sldChg chg="delSp modSp new del mod">
        <pc:chgData name="Long B Nguyen" userId="f59fb8f3-a021-417a-8bc1-65c8d471c621" providerId="ADAL" clId="{34A2CF11-652E-6345-AC5C-A89FACA07C4E}" dt="2021-03-23T12:53:04.592" v="1697" actId="2696"/>
        <pc:sldMkLst>
          <pc:docMk/>
          <pc:sldMk cId="364851927" sldId="624"/>
        </pc:sldMkLst>
        <pc:spChg chg="del">
          <ac:chgData name="Long B Nguyen" userId="f59fb8f3-a021-417a-8bc1-65c8d471c621" providerId="ADAL" clId="{34A2CF11-652E-6345-AC5C-A89FACA07C4E}" dt="2021-03-23T12:49:53.143" v="1684" actId="478"/>
          <ac:spMkLst>
            <pc:docMk/>
            <pc:sldMk cId="364851927" sldId="624"/>
            <ac:spMk id="2" creationId="{AADB05D2-F86B-4843-B8E9-49286665D69C}"/>
          </ac:spMkLst>
        </pc:spChg>
        <pc:spChg chg="mod">
          <ac:chgData name="Long B Nguyen" userId="f59fb8f3-a021-417a-8bc1-65c8d471c621" providerId="ADAL" clId="{34A2CF11-652E-6345-AC5C-A89FACA07C4E}" dt="2021-03-23T12:52:59.591" v="1696" actId="20577"/>
          <ac:spMkLst>
            <pc:docMk/>
            <pc:sldMk cId="364851927" sldId="624"/>
            <ac:spMk id="3" creationId="{23F84E3E-1E73-D843-BFFF-AC235A03A8E2}"/>
          </ac:spMkLst>
        </pc:spChg>
      </pc:sldChg>
    </pc:docChg>
  </pc:docChgLst>
  <pc:docChgLst>
    <pc:chgData name="Long Nguyen" userId="f59fb8f3-a021-417a-8bc1-65c8d471c621" providerId="ADAL" clId="{571B3557-016F-8544-9E94-291716046DD1}"/>
    <pc:docChg chg="custSel addSld delSld modSld">
      <pc:chgData name="Long Nguyen" userId="f59fb8f3-a021-417a-8bc1-65c8d471c621" providerId="ADAL" clId="{571B3557-016F-8544-9E94-291716046DD1}" dt="2022-03-14T12:13:50.150" v="122" actId="20577"/>
      <pc:docMkLst>
        <pc:docMk/>
      </pc:docMkLst>
      <pc:sldChg chg="modSp mod">
        <pc:chgData name="Long Nguyen" userId="f59fb8f3-a021-417a-8bc1-65c8d471c621" providerId="ADAL" clId="{571B3557-016F-8544-9E94-291716046DD1}" dt="2022-03-09T20:10:35.666" v="9" actId="27636"/>
        <pc:sldMkLst>
          <pc:docMk/>
          <pc:sldMk cId="3813527744" sldId="527"/>
        </pc:sldMkLst>
        <pc:spChg chg="mod">
          <ac:chgData name="Long Nguyen" userId="f59fb8f3-a021-417a-8bc1-65c8d471c621" providerId="ADAL" clId="{571B3557-016F-8544-9E94-291716046DD1}" dt="2022-03-09T20:10:35.666" v="9" actId="27636"/>
          <ac:spMkLst>
            <pc:docMk/>
            <pc:sldMk cId="3813527744" sldId="527"/>
            <ac:spMk id="17410" creationId="{C9772176-DC13-F64D-AC00-58F2A4791B97}"/>
          </ac:spMkLst>
        </pc:spChg>
      </pc:sldChg>
      <pc:sldChg chg="add">
        <pc:chgData name="Long Nguyen" userId="f59fb8f3-a021-417a-8bc1-65c8d471c621" providerId="ADAL" clId="{571B3557-016F-8544-9E94-291716046DD1}" dt="2022-03-10T18:31:49.794" v="106"/>
        <pc:sldMkLst>
          <pc:docMk/>
          <pc:sldMk cId="1719955328" sldId="570"/>
        </pc:sldMkLst>
      </pc:sldChg>
      <pc:sldChg chg="add del">
        <pc:chgData name="Long Nguyen" userId="f59fb8f3-a021-417a-8bc1-65c8d471c621" providerId="ADAL" clId="{571B3557-016F-8544-9E94-291716046DD1}" dt="2022-03-10T18:31:46.500" v="105" actId="2696"/>
        <pc:sldMkLst>
          <pc:docMk/>
          <pc:sldMk cId="1746280979" sldId="570"/>
        </pc:sldMkLst>
      </pc:sldChg>
      <pc:sldChg chg="modSp del">
        <pc:chgData name="Long Nguyen" userId="f59fb8f3-a021-417a-8bc1-65c8d471c621" providerId="ADAL" clId="{571B3557-016F-8544-9E94-291716046DD1}" dt="2022-03-10T18:31:30.376" v="103" actId="2696"/>
        <pc:sldMkLst>
          <pc:docMk/>
          <pc:sldMk cId="4001486838" sldId="570"/>
        </pc:sldMkLst>
        <pc:spChg chg="mod">
          <ac:chgData name="Long Nguyen" userId="f59fb8f3-a021-417a-8bc1-65c8d471c621" providerId="ADAL" clId="{571B3557-016F-8544-9E94-291716046DD1}" dt="2022-03-10T15:25:55.872" v="69" actId="113"/>
          <ac:spMkLst>
            <pc:docMk/>
            <pc:sldMk cId="4001486838" sldId="570"/>
            <ac:spMk id="39938" creationId="{6D60C863-7ABD-3143-ABF5-601EEB054571}"/>
          </ac:spMkLst>
        </pc:spChg>
      </pc:sldChg>
      <pc:sldChg chg="modSp mod modAnim">
        <pc:chgData name="Long Nguyen" userId="f59fb8f3-a021-417a-8bc1-65c8d471c621" providerId="ADAL" clId="{571B3557-016F-8544-9E94-291716046DD1}" dt="2022-03-10T15:26:22.524" v="72" actId="113"/>
        <pc:sldMkLst>
          <pc:docMk/>
          <pc:sldMk cId="3391101355" sldId="575"/>
        </pc:sldMkLst>
        <pc:spChg chg="mod">
          <ac:chgData name="Long Nguyen" userId="f59fb8f3-a021-417a-8bc1-65c8d471c621" providerId="ADAL" clId="{571B3557-016F-8544-9E94-291716046DD1}" dt="2022-03-10T15:26:22.524" v="72" actId="113"/>
          <ac:spMkLst>
            <pc:docMk/>
            <pc:sldMk cId="3391101355" sldId="575"/>
            <ac:spMk id="27651" creationId="{47FD0DF8-5133-F34E-AB80-6AF0E271D1FF}"/>
          </ac:spMkLst>
        </pc:spChg>
        <pc:spChg chg="mod">
          <ac:chgData name="Long Nguyen" userId="f59fb8f3-a021-417a-8bc1-65c8d471c621" providerId="ADAL" clId="{571B3557-016F-8544-9E94-291716046DD1}" dt="2022-03-09T20:10:42.046" v="13" actId="1076"/>
          <ac:spMkLst>
            <pc:docMk/>
            <pc:sldMk cId="3391101355" sldId="575"/>
            <ac:spMk id="59393" creationId="{0845453A-A29A-9A42-9905-72E41E15DA8F}"/>
          </ac:spMkLst>
        </pc:spChg>
      </pc:sldChg>
      <pc:sldChg chg="modSp">
        <pc:chgData name="Long Nguyen" userId="f59fb8f3-a021-417a-8bc1-65c8d471c621" providerId="ADAL" clId="{571B3557-016F-8544-9E94-291716046DD1}" dt="2022-03-10T15:26:08.709" v="71" actId="113"/>
        <pc:sldMkLst>
          <pc:docMk/>
          <pc:sldMk cId="1727266702" sldId="578"/>
        </pc:sldMkLst>
        <pc:spChg chg="mod">
          <ac:chgData name="Long Nguyen" userId="f59fb8f3-a021-417a-8bc1-65c8d471c621" providerId="ADAL" clId="{571B3557-016F-8544-9E94-291716046DD1}" dt="2022-03-10T15:26:08.709" v="71" actId="113"/>
          <ac:spMkLst>
            <pc:docMk/>
            <pc:sldMk cId="1727266702" sldId="578"/>
            <ac:spMk id="33794" creationId="{1B9931B8-23E4-C546-8529-25A8A3CB57FD}"/>
          </ac:spMkLst>
        </pc:spChg>
      </pc:sldChg>
      <pc:sldChg chg="del">
        <pc:chgData name="Long Nguyen" userId="f59fb8f3-a021-417a-8bc1-65c8d471c621" providerId="ADAL" clId="{571B3557-016F-8544-9E94-291716046DD1}" dt="2022-03-09T20:09:47.813" v="4" actId="2696"/>
        <pc:sldMkLst>
          <pc:docMk/>
          <pc:sldMk cId="4256317276" sldId="584"/>
        </pc:sldMkLst>
      </pc:sldChg>
      <pc:sldChg chg="modSp mod">
        <pc:chgData name="Long Nguyen" userId="f59fb8f3-a021-417a-8bc1-65c8d471c621" providerId="ADAL" clId="{571B3557-016F-8544-9E94-291716046DD1}" dt="2022-03-14T11:54:11.450" v="108" actId="20577"/>
        <pc:sldMkLst>
          <pc:docMk/>
          <pc:sldMk cId="3977893820" sldId="585"/>
        </pc:sldMkLst>
        <pc:spChg chg="mod">
          <ac:chgData name="Long Nguyen" userId="f59fb8f3-a021-417a-8bc1-65c8d471c621" providerId="ADAL" clId="{571B3557-016F-8544-9E94-291716046DD1}" dt="2022-03-14T11:54:11.450" v="108" actId="20577"/>
          <ac:spMkLst>
            <pc:docMk/>
            <pc:sldMk cId="3977893820" sldId="585"/>
            <ac:spMk id="64514" creationId="{7788F03B-8D64-E645-BC3F-DBD76C93C456}"/>
          </ac:spMkLst>
        </pc:spChg>
        <pc:spChg chg="mod">
          <ac:chgData name="Long Nguyen" userId="f59fb8f3-a021-417a-8bc1-65c8d471c621" providerId="ADAL" clId="{571B3557-016F-8544-9E94-291716046DD1}" dt="2022-03-10T15:38:34.280" v="96" actId="20577"/>
          <ac:spMkLst>
            <pc:docMk/>
            <pc:sldMk cId="3977893820" sldId="585"/>
            <ac:spMk id="65537" creationId="{86430671-77D5-6E4C-94A5-D61EB184D3ED}"/>
          </ac:spMkLst>
        </pc:spChg>
      </pc:sldChg>
      <pc:sldChg chg="modSp mod">
        <pc:chgData name="Long Nguyen" userId="f59fb8f3-a021-417a-8bc1-65c8d471c621" providerId="ADAL" clId="{571B3557-016F-8544-9E94-291716046DD1}" dt="2022-03-10T15:38:20.267" v="86" actId="20577"/>
        <pc:sldMkLst>
          <pc:docMk/>
          <pc:sldMk cId="1319289224" sldId="586"/>
        </pc:sldMkLst>
        <pc:spChg chg="mod">
          <ac:chgData name="Long Nguyen" userId="f59fb8f3-a021-417a-8bc1-65c8d471c621" providerId="ADAL" clId="{571B3557-016F-8544-9E94-291716046DD1}" dt="2022-03-10T15:38:20.267" v="86" actId="20577"/>
          <ac:spMkLst>
            <pc:docMk/>
            <pc:sldMk cId="1319289224" sldId="586"/>
            <ac:spMk id="67585" creationId="{6089FBFB-967C-FD45-992B-EB81E5CF2976}"/>
          </ac:spMkLst>
        </pc:spChg>
      </pc:sldChg>
      <pc:sldChg chg="modSp mod">
        <pc:chgData name="Long Nguyen" userId="f59fb8f3-a021-417a-8bc1-65c8d471c621" providerId="ADAL" clId="{571B3557-016F-8544-9E94-291716046DD1}" dt="2022-03-14T12:13:50.150" v="122" actId="20577"/>
        <pc:sldMkLst>
          <pc:docMk/>
          <pc:sldMk cId="2894020677" sldId="587"/>
        </pc:sldMkLst>
        <pc:spChg chg="mod">
          <ac:chgData name="Long Nguyen" userId="f59fb8f3-a021-417a-8bc1-65c8d471c621" providerId="ADAL" clId="{571B3557-016F-8544-9E94-291716046DD1}" dt="2022-03-14T12:13:50.150" v="122" actId="20577"/>
          <ac:spMkLst>
            <pc:docMk/>
            <pc:sldMk cId="2894020677" sldId="587"/>
            <ac:spMk id="69633" creationId="{8C113226-FF22-D946-A8D9-BF2B6BAC62D2}"/>
          </ac:spMkLst>
        </pc:spChg>
      </pc:sldChg>
      <pc:sldChg chg="modSp del mod">
        <pc:chgData name="Long Nguyen" userId="f59fb8f3-a021-417a-8bc1-65c8d471c621" providerId="ADAL" clId="{571B3557-016F-8544-9E94-291716046DD1}" dt="2022-03-09T20:10:46.065" v="16" actId="2696"/>
        <pc:sldMkLst>
          <pc:docMk/>
          <pc:sldMk cId="3609960584" sldId="588"/>
        </pc:sldMkLst>
        <pc:spChg chg="mod">
          <ac:chgData name="Long Nguyen" userId="f59fb8f3-a021-417a-8bc1-65c8d471c621" providerId="ADAL" clId="{571B3557-016F-8544-9E94-291716046DD1}" dt="2022-03-09T20:10:33.238" v="5" actId="21"/>
          <ac:spMkLst>
            <pc:docMk/>
            <pc:sldMk cId="3609960584" sldId="588"/>
            <ac:spMk id="27651" creationId="{D2E8AD57-ED30-A247-A629-D196B221ADDD}"/>
          </ac:spMkLst>
        </pc:spChg>
      </pc:sldChg>
      <pc:sldChg chg="modSp mod modAnim">
        <pc:chgData name="Long Nguyen" userId="f59fb8f3-a021-417a-8bc1-65c8d471c621" providerId="ADAL" clId="{571B3557-016F-8544-9E94-291716046DD1}" dt="2022-03-10T17:43:00.523" v="102"/>
        <pc:sldMkLst>
          <pc:docMk/>
          <pc:sldMk cId="2164029680" sldId="611"/>
        </pc:sldMkLst>
        <pc:spChg chg="mod">
          <ac:chgData name="Long Nguyen" userId="f59fb8f3-a021-417a-8bc1-65c8d471c621" providerId="ADAL" clId="{571B3557-016F-8544-9E94-291716046DD1}" dt="2022-03-09T20:10:35.683" v="10" actId="27636"/>
          <ac:spMkLst>
            <pc:docMk/>
            <pc:sldMk cId="2164029680" sldId="611"/>
            <ac:spMk id="17410" creationId="{C9772176-DC13-F64D-AC00-58F2A4791B97}"/>
          </ac:spMkLst>
        </pc:spChg>
      </pc:sldChg>
      <pc:sldChg chg="del">
        <pc:chgData name="Long Nguyen" userId="f59fb8f3-a021-417a-8bc1-65c8d471c621" providerId="ADAL" clId="{571B3557-016F-8544-9E94-291716046DD1}" dt="2022-03-09T20:07:29.721" v="0" actId="2696"/>
        <pc:sldMkLst>
          <pc:docMk/>
          <pc:sldMk cId="1558241323" sldId="613"/>
        </pc:sldMkLst>
      </pc:sldChg>
      <pc:sldChg chg="del">
        <pc:chgData name="Long Nguyen" userId="f59fb8f3-a021-417a-8bc1-65c8d471c621" providerId="ADAL" clId="{571B3557-016F-8544-9E94-291716046DD1}" dt="2022-03-09T20:07:32.081" v="1" actId="2696"/>
        <pc:sldMkLst>
          <pc:docMk/>
          <pc:sldMk cId="1678415157" sldId="615"/>
        </pc:sldMkLst>
      </pc:sldChg>
      <pc:sldChg chg="modSp mod">
        <pc:chgData name="Long Nguyen" userId="f59fb8f3-a021-417a-8bc1-65c8d471c621" providerId="ADAL" clId="{571B3557-016F-8544-9E94-291716046DD1}" dt="2022-03-10T15:26:41.136" v="76" actId="20577"/>
        <pc:sldMkLst>
          <pc:docMk/>
          <pc:sldMk cId="827202224" sldId="616"/>
        </pc:sldMkLst>
        <pc:spChg chg="mod">
          <ac:chgData name="Long Nguyen" userId="f59fb8f3-a021-417a-8bc1-65c8d471c621" providerId="ADAL" clId="{571B3557-016F-8544-9E94-291716046DD1}" dt="2022-03-10T15:26:41.136" v="76" actId="20577"/>
          <ac:spMkLst>
            <pc:docMk/>
            <pc:sldMk cId="827202224" sldId="616"/>
            <ac:spMk id="56322" creationId="{C6A7743F-88FF-7C47-8B09-99222CD5E28E}"/>
          </ac:spMkLst>
        </pc:spChg>
      </pc:sldChg>
      <pc:sldChg chg="del">
        <pc:chgData name="Long Nguyen" userId="f59fb8f3-a021-417a-8bc1-65c8d471c621" providerId="ADAL" clId="{571B3557-016F-8544-9E94-291716046DD1}" dt="2022-03-09T20:09:34.560" v="3" actId="2696"/>
        <pc:sldMkLst>
          <pc:docMk/>
          <pc:sldMk cId="971732716" sldId="617"/>
        </pc:sldMkLst>
      </pc:sldChg>
      <pc:sldChg chg="modSp mod">
        <pc:chgData name="Long Nguyen" userId="f59fb8f3-a021-417a-8bc1-65c8d471c621" providerId="ADAL" clId="{571B3557-016F-8544-9E94-291716046DD1}" dt="2022-03-09T20:10:35.650" v="8" actId="27636"/>
        <pc:sldMkLst>
          <pc:docMk/>
          <pc:sldMk cId="1162857972" sldId="621"/>
        </pc:sldMkLst>
        <pc:spChg chg="mod">
          <ac:chgData name="Long Nguyen" userId="f59fb8f3-a021-417a-8bc1-65c8d471c621" providerId="ADAL" clId="{571B3557-016F-8544-9E94-291716046DD1}" dt="2022-03-09T20:10:35.650" v="8" actId="27636"/>
          <ac:spMkLst>
            <pc:docMk/>
            <pc:sldMk cId="1162857972" sldId="621"/>
            <ac:spMk id="84994" creationId="{6971D443-43C5-2E43-8019-712D595D62F2}"/>
          </ac:spMkLst>
        </pc:spChg>
      </pc:sldChg>
      <pc:sldChg chg="del">
        <pc:chgData name="Long Nguyen" userId="f59fb8f3-a021-417a-8bc1-65c8d471c621" providerId="ADAL" clId="{571B3557-016F-8544-9E94-291716046DD1}" dt="2022-03-09T20:08:43.550" v="2" actId="2696"/>
        <pc:sldMkLst>
          <pc:docMk/>
          <pc:sldMk cId="2765543401" sldId="622"/>
        </pc:sldMkLst>
      </pc:sldChg>
    </pc:docChg>
  </pc:docChgLst>
  <pc:docChgLst>
    <pc:chgData name="Long B Nguyen" userId="f59fb8f3-a021-417a-8bc1-65c8d471c621" providerId="ADAL" clId="{B5860C40-AA08-4447-A918-2D2782E0FC0B}"/>
    <pc:docChg chg="delSld modSld">
      <pc:chgData name="Long B Nguyen" userId="f59fb8f3-a021-417a-8bc1-65c8d471c621" providerId="ADAL" clId="{B5860C40-AA08-4447-A918-2D2782E0FC0B}" dt="2019-09-16T13:59:20.091" v="35" actId="2696"/>
      <pc:docMkLst>
        <pc:docMk/>
      </pc:docMkLst>
      <pc:sldChg chg="modSp">
        <pc:chgData name="Long B Nguyen" userId="f59fb8f3-a021-417a-8bc1-65c8d471c621" providerId="ADAL" clId="{B5860C40-AA08-4447-A918-2D2782E0FC0B}" dt="2019-09-16T13:58:36.640" v="18" actId="20577"/>
        <pc:sldMkLst>
          <pc:docMk/>
          <pc:sldMk cId="4247104139" sldId="256"/>
        </pc:sldMkLst>
        <pc:spChg chg="mod">
          <ac:chgData name="Long B Nguyen" userId="f59fb8f3-a021-417a-8bc1-65c8d471c621" providerId="ADAL" clId="{B5860C40-AA08-4447-A918-2D2782E0FC0B}" dt="2019-09-16T13:58:36.640" v="18" actId="20577"/>
          <ac:spMkLst>
            <pc:docMk/>
            <pc:sldMk cId="4247104139" sldId="256"/>
            <ac:spMk id="3" creationId="{1BDC47C8-6776-7B44-9CD4-95FC91452D62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DD99D2-A624-5E4F-A4E3-584054837B5A}" type="datetimeFigureOut">
              <a:rPr lang="en-US" smtClean="0"/>
              <a:t>3/21/24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1B3AF5-F789-394E-94F2-430C8BDCE3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2621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7">
            <a:extLst>
              <a:ext uri="{FF2B5EF4-FFF2-40B4-BE49-F238E27FC236}">
                <a16:creationId xmlns:a16="http://schemas.microsoft.com/office/drawing/2014/main" id="{191BDEB7-AA7B-7447-9829-E2778EEC70A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6DB29332-37D6-9546-8E86-CF839893C15B}" type="slidenum">
              <a:rPr lang="en-US" altLang="en-US" smtClean="0"/>
              <a:pPr/>
              <a:t>2</a:t>
            </a:fld>
            <a:endParaRPr lang="en-US" altLang="en-US"/>
          </a:p>
        </p:txBody>
      </p:sp>
      <p:sp>
        <p:nvSpPr>
          <p:cNvPr id="18434" name="Rectangle 2">
            <a:extLst>
              <a:ext uri="{FF2B5EF4-FFF2-40B4-BE49-F238E27FC236}">
                <a16:creationId xmlns:a16="http://schemas.microsoft.com/office/drawing/2014/main" id="{B7E6A49B-BB0F-A143-8EBC-A6C9CD1EB16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687388" y="685800"/>
            <a:ext cx="54864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435" name="Rectangle 3">
            <a:extLst>
              <a:ext uri="{FF2B5EF4-FFF2-40B4-BE49-F238E27FC236}">
                <a16:creationId xmlns:a16="http://schemas.microsoft.com/office/drawing/2014/main" id="{68BB4F20-4ECF-A743-A880-FB4CF592697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>
                <a:ea typeface="ＭＳ Ｐゴシック" panose="020B0600070205080204" pitchFamily="34" charset="-128"/>
              </a:rPr>
              <a:t>Computing device</a:t>
            </a:r>
          </a:p>
          <a:p>
            <a:pPr eaLnBrk="1" hangingPunct="1"/>
            <a:r>
              <a:rPr lang="en-US" altLang="en-US">
                <a:ea typeface="ＭＳ Ｐゴシック" panose="020B0600070205080204" pitchFamily="34" charset="-128"/>
              </a:rPr>
              <a:t>host</a:t>
            </a:r>
          </a:p>
        </p:txBody>
      </p:sp>
    </p:spTree>
    <p:extLst>
      <p:ext uri="{BB962C8B-B14F-4D97-AF65-F5344CB8AC3E}">
        <p14:creationId xmlns:p14="http://schemas.microsoft.com/office/powerpoint/2010/main" val="20833936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Rectangle 7">
            <a:extLst>
              <a:ext uri="{FF2B5EF4-FFF2-40B4-BE49-F238E27FC236}">
                <a16:creationId xmlns:a16="http://schemas.microsoft.com/office/drawing/2014/main" id="{0B48ABEC-FD93-5649-A6D9-357400C92D1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5E01D6DC-9A63-F540-B16E-E3632FEADE3F}" type="slidenum">
              <a:rPr lang="en-US" altLang="en-US" smtClean="0"/>
              <a:pPr/>
              <a:t>14</a:t>
            </a:fld>
            <a:endParaRPr lang="en-US" altLang="en-US"/>
          </a:p>
        </p:txBody>
      </p:sp>
      <p:sp>
        <p:nvSpPr>
          <p:cNvPr id="66562" name="Rectangle 2">
            <a:extLst>
              <a:ext uri="{FF2B5EF4-FFF2-40B4-BE49-F238E27FC236}">
                <a16:creationId xmlns:a16="http://schemas.microsoft.com/office/drawing/2014/main" id="{E35163EB-9D41-EC4B-9CD6-311F36543F0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687388" y="685800"/>
            <a:ext cx="54864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6563" name="Rectangle 3">
            <a:extLst>
              <a:ext uri="{FF2B5EF4-FFF2-40B4-BE49-F238E27FC236}">
                <a16:creationId xmlns:a16="http://schemas.microsoft.com/office/drawing/2014/main" id="{81DCCE0E-16FE-D943-99E9-F378796B5C8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3" tIns="45716" rIns="91433" bIns="45716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en-US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382522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Rectangle 7">
            <a:extLst>
              <a:ext uri="{FF2B5EF4-FFF2-40B4-BE49-F238E27FC236}">
                <a16:creationId xmlns:a16="http://schemas.microsoft.com/office/drawing/2014/main" id="{661BB4BA-A325-A54F-AC79-0F09826A704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5FB09501-AD3D-D043-823D-0BAB7EB5B926}" type="slidenum">
              <a:rPr lang="en-US" altLang="en-US" smtClean="0"/>
              <a:pPr/>
              <a:t>15</a:t>
            </a:fld>
            <a:endParaRPr lang="en-US" altLang="en-US"/>
          </a:p>
        </p:txBody>
      </p:sp>
      <p:sp>
        <p:nvSpPr>
          <p:cNvPr id="76802" name="Rectangle 2">
            <a:extLst>
              <a:ext uri="{FF2B5EF4-FFF2-40B4-BE49-F238E27FC236}">
                <a16:creationId xmlns:a16="http://schemas.microsoft.com/office/drawing/2014/main" id="{83409636-C95E-CF4D-B011-75B5757B1CC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687388" y="685800"/>
            <a:ext cx="54864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6803" name="Rectangle 3">
            <a:extLst>
              <a:ext uri="{FF2B5EF4-FFF2-40B4-BE49-F238E27FC236}">
                <a16:creationId xmlns:a16="http://schemas.microsoft.com/office/drawing/2014/main" id="{87346227-D9F3-3340-B349-1C9221DC63F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3" tIns="45716" rIns="91433" bIns="45716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en-US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309659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9" name="Rectangle 7">
            <a:extLst>
              <a:ext uri="{FF2B5EF4-FFF2-40B4-BE49-F238E27FC236}">
                <a16:creationId xmlns:a16="http://schemas.microsoft.com/office/drawing/2014/main" id="{F2A1667F-102D-A146-B02D-B46FB128473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3D433EE7-F53B-2F42-A6AF-86D88745413D}" type="slidenum">
              <a:rPr lang="en-US" altLang="en-US" smtClean="0"/>
              <a:pPr/>
              <a:t>16</a:t>
            </a:fld>
            <a:endParaRPr lang="en-US" altLang="en-US"/>
          </a:p>
        </p:txBody>
      </p:sp>
      <p:sp>
        <p:nvSpPr>
          <p:cNvPr id="78850" name="Rectangle 2">
            <a:extLst>
              <a:ext uri="{FF2B5EF4-FFF2-40B4-BE49-F238E27FC236}">
                <a16:creationId xmlns:a16="http://schemas.microsoft.com/office/drawing/2014/main" id="{35E05DEE-67B1-C846-AB61-0D9FC9B6900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687388" y="685800"/>
            <a:ext cx="54864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8851" name="Rectangle 3">
            <a:extLst>
              <a:ext uri="{FF2B5EF4-FFF2-40B4-BE49-F238E27FC236}">
                <a16:creationId xmlns:a16="http://schemas.microsoft.com/office/drawing/2014/main" id="{F9309B81-8B57-564A-9BAE-36B37DDA526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3" tIns="45716" rIns="91433" bIns="45716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en-US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05939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7" name="Rectangle 7">
            <a:extLst>
              <a:ext uri="{FF2B5EF4-FFF2-40B4-BE49-F238E27FC236}">
                <a16:creationId xmlns:a16="http://schemas.microsoft.com/office/drawing/2014/main" id="{65301C97-4B11-0848-827E-3515EE7DA65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74AFB83C-0D8C-6A47-88CC-8606ED98D975}" type="slidenum">
              <a:rPr lang="en-US" altLang="en-US" smtClean="0"/>
              <a:pPr/>
              <a:t>17</a:t>
            </a:fld>
            <a:endParaRPr lang="en-US" altLang="en-US"/>
          </a:p>
        </p:txBody>
      </p:sp>
      <p:sp>
        <p:nvSpPr>
          <p:cNvPr id="80898" name="Rectangle 2">
            <a:extLst>
              <a:ext uri="{FF2B5EF4-FFF2-40B4-BE49-F238E27FC236}">
                <a16:creationId xmlns:a16="http://schemas.microsoft.com/office/drawing/2014/main" id="{970FD126-293D-D341-9669-8505DC3D477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687388" y="685800"/>
            <a:ext cx="54864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0899" name="Rectangle 3">
            <a:extLst>
              <a:ext uri="{FF2B5EF4-FFF2-40B4-BE49-F238E27FC236}">
                <a16:creationId xmlns:a16="http://schemas.microsoft.com/office/drawing/2014/main" id="{E789172C-B9B3-1243-8AAE-2D6A94A8905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3" tIns="45716" rIns="91433" bIns="45716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en-US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832589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7">
            <a:extLst>
              <a:ext uri="{FF2B5EF4-FFF2-40B4-BE49-F238E27FC236}">
                <a16:creationId xmlns:a16="http://schemas.microsoft.com/office/drawing/2014/main" id="{DAD84F48-F5A9-1640-BC19-573BCF0550E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2749D796-FD18-8549-865C-9B05C57A32C5}" type="slidenum">
              <a:rPr lang="en-US" altLang="en-US" smtClean="0"/>
              <a:pPr/>
              <a:t>3</a:t>
            </a:fld>
            <a:endParaRPr lang="en-US" altLang="en-US"/>
          </a:p>
        </p:txBody>
      </p:sp>
      <p:sp>
        <p:nvSpPr>
          <p:cNvPr id="20482" name="Rectangle 2">
            <a:extLst>
              <a:ext uri="{FF2B5EF4-FFF2-40B4-BE49-F238E27FC236}">
                <a16:creationId xmlns:a16="http://schemas.microsoft.com/office/drawing/2014/main" id="{2CD2897F-498F-5D4B-B5CD-FA3EE60596A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687388" y="685800"/>
            <a:ext cx="54864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5300" name="Rectangle 3">
            <a:extLst>
              <a:ext uri="{FF2B5EF4-FFF2-40B4-BE49-F238E27FC236}">
                <a16:creationId xmlns:a16="http://schemas.microsoft.com/office/drawing/2014/main" id="{A972DE90-E597-B24B-8CAA-8B03A41DD16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extLst>
            <a:ext uri="{FAA26D3D-D897-4be2-8F04-BA451C77F1D7}"/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 </a:t>
            </a:r>
            <a:r>
              <a:rPr lang="en-US" sz="1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computing system 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is a group of computing devices and programs working together for a common purpose. A computer network is a type of computing system. </a:t>
            </a:r>
          </a:p>
          <a:p>
            <a:pPr marL="0" indent="0">
              <a:buNone/>
            </a:pP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 </a:t>
            </a:r>
            <a:r>
              <a:rPr lang="en-US" sz="1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path</a:t>
            </a:r>
            <a:r>
              <a:rPr lang="en-US" sz="18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between two computing devices on a computer network (a sender and a receiver) is a sequence of directly connected computing devices that begins at the sender and ends at the receiver. </a:t>
            </a:r>
            <a:endParaRPr lang="en-US" altLang="en-US" sz="1800" dirty="0">
              <a:latin typeface="Tahoma" panose="020B0604030504040204" pitchFamily="34" charset="0"/>
              <a:ea typeface="ＭＳ Ｐゴシック" panose="020B0600070205080204" pitchFamily="34" charset="-128"/>
            </a:endParaRPr>
          </a:p>
          <a:p>
            <a:pPr marL="0" indent="0" eaLnBrk="1" hangingPunct="1">
              <a:buNone/>
            </a:pPr>
            <a:r>
              <a:rPr lang="en-US" altLang="en-US" sz="1800" dirty="0">
                <a:latin typeface="Tahoma" panose="020B0604030504040204" pitchFamily="34" charset="0"/>
                <a:ea typeface="ＭＳ Ｐゴシック" panose="020B0600070205080204" pitchFamily="34" charset="-128"/>
              </a:rPr>
              <a:t>A </a:t>
            </a:r>
            <a:r>
              <a:rPr lang="en-US" altLang="en-US" sz="1800" b="1" dirty="0">
                <a:latin typeface="Tahoma" panose="020B0604030504040204" pitchFamily="34" charset="0"/>
                <a:ea typeface="ＭＳ Ｐゴシック" panose="020B0600070205080204" pitchFamily="34" charset="-128"/>
              </a:rPr>
              <a:t>client</a:t>
            </a:r>
            <a:r>
              <a:rPr lang="en-US" altLang="en-US" sz="1800" dirty="0">
                <a:latin typeface="Tahoma" panose="020B0604030504040204" pitchFamily="34" charset="0"/>
                <a:ea typeface="ＭＳ Ｐゴシック" panose="020B0600070205080204" pitchFamily="34" charset="-128"/>
              </a:rPr>
              <a:t> is a computer that is requesting a resource or service. </a:t>
            </a:r>
          </a:p>
          <a:p>
            <a:pPr marL="0" indent="0" eaLnBrk="1" hangingPunct="1">
              <a:buNone/>
            </a:pPr>
            <a:r>
              <a:rPr lang="en-US" altLang="en-US" sz="1800" dirty="0">
                <a:latin typeface="Tahoma" panose="020B0604030504040204" pitchFamily="34" charset="0"/>
                <a:ea typeface="ＭＳ Ｐゴシック" panose="020B0600070205080204" pitchFamily="34" charset="-128"/>
              </a:rPr>
              <a:t>A </a:t>
            </a:r>
            <a:r>
              <a:rPr lang="en-US" altLang="en-US" sz="1800" b="1" dirty="0">
                <a:latin typeface="Tahoma" panose="020B0604030504040204" pitchFamily="34" charset="0"/>
                <a:ea typeface="ＭＳ Ｐゴシック" panose="020B0600070205080204" pitchFamily="34" charset="-128"/>
              </a:rPr>
              <a:t>server</a:t>
            </a:r>
            <a:r>
              <a:rPr lang="en-US" altLang="en-US" sz="1800" dirty="0">
                <a:latin typeface="Tahoma" panose="020B0604030504040204" pitchFamily="34" charset="0"/>
                <a:ea typeface="ＭＳ Ｐゴシック" panose="020B0600070205080204" pitchFamily="34" charset="-128"/>
              </a:rPr>
              <a:t> is a computer that provides a resource or service.</a:t>
            </a:r>
          </a:p>
          <a:p>
            <a:pPr lvl="1" eaLnBrk="1" hangingPunct="1"/>
            <a:r>
              <a:rPr lang="en-US" altLang="en-US" dirty="0">
                <a:latin typeface="Tahoma" panose="020B0604030504040204" pitchFamily="34" charset="0"/>
              </a:rPr>
              <a:t>Print servers provides printing service, web servers serves webpages, email servers, file servers, </a:t>
            </a:r>
            <a:r>
              <a:rPr lang="en-US" altLang="en-US" dirty="0" err="1">
                <a:latin typeface="Tahoma" panose="020B0604030504040204" pitchFamily="34" charset="0"/>
              </a:rPr>
              <a:t>etc</a:t>
            </a:r>
            <a:r>
              <a:rPr lang="en-US" altLang="en-US" dirty="0">
                <a:latin typeface="Tahoma" panose="020B0604030504040204" pitchFamily="34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2574658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7">
            <a:extLst>
              <a:ext uri="{FF2B5EF4-FFF2-40B4-BE49-F238E27FC236}">
                <a16:creationId xmlns:a16="http://schemas.microsoft.com/office/drawing/2014/main" id="{DFDED3CC-49BA-594D-8E88-611F6F47F4C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9064C952-EC3B-5A4D-93C5-528FC5D2586E}" type="slidenum">
              <a:rPr lang="en-US" altLang="en-US" smtClean="0"/>
              <a:pPr/>
              <a:t>4</a:t>
            </a:fld>
            <a:endParaRPr lang="en-US" altLang="en-US"/>
          </a:p>
        </p:txBody>
      </p:sp>
      <p:sp>
        <p:nvSpPr>
          <p:cNvPr id="22530" name="Rectangle 2">
            <a:extLst>
              <a:ext uri="{FF2B5EF4-FFF2-40B4-BE49-F238E27FC236}">
                <a16:creationId xmlns:a16="http://schemas.microsoft.com/office/drawing/2014/main" id="{C9407ADE-B8F9-C540-8AFF-5735879C157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687388" y="685800"/>
            <a:ext cx="54864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531" name="Rectangle 3">
            <a:extLst>
              <a:ext uri="{FF2B5EF4-FFF2-40B4-BE49-F238E27FC236}">
                <a16:creationId xmlns:a16="http://schemas.microsoft.com/office/drawing/2014/main" id="{7ABA5D36-38C5-974A-BE33-AC285C9EE36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A </a:t>
            </a:r>
            <a:r>
              <a:rPr lang="en-US" b="1"/>
              <a:t>MAC address </a:t>
            </a:r>
            <a:r>
              <a:rPr lang="en-US"/>
              <a:t>is a physical, hardware address on a Network Interface Card(NIC). </a:t>
            </a:r>
          </a:p>
          <a:p>
            <a:pPr eaLnBrk="1" hangingPunct="1"/>
            <a:endParaRPr lang="en-US" altLang="en-US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768312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Rectangle 7">
            <a:extLst>
              <a:ext uri="{FF2B5EF4-FFF2-40B4-BE49-F238E27FC236}">
                <a16:creationId xmlns:a16="http://schemas.microsoft.com/office/drawing/2014/main" id="{01652C28-D98E-964C-A781-357D67E0147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BA3A9032-1F54-474E-906D-EF35843467EE}" type="slidenum">
              <a:rPr lang="en-US" altLang="en-US" smtClean="0"/>
              <a:pPr/>
              <a:t>5</a:t>
            </a:fld>
            <a:endParaRPr lang="en-US" altLang="en-US"/>
          </a:p>
        </p:txBody>
      </p:sp>
      <p:sp>
        <p:nvSpPr>
          <p:cNvPr id="40962" name="Rectangle 2">
            <a:extLst>
              <a:ext uri="{FF2B5EF4-FFF2-40B4-BE49-F238E27FC236}">
                <a16:creationId xmlns:a16="http://schemas.microsoft.com/office/drawing/2014/main" id="{A4AA7C90-5A68-9F47-94B8-0FC7FBDDFAE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687388" y="685800"/>
            <a:ext cx="54864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63" name="Rectangle 3">
            <a:extLst>
              <a:ext uri="{FF2B5EF4-FFF2-40B4-BE49-F238E27FC236}">
                <a16:creationId xmlns:a16="http://schemas.microsoft.com/office/drawing/2014/main" id="{C06D6794-B55E-E543-8892-D6B0466622B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3" tIns="45716" rIns="91433" bIns="45716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1200" dirty="0">
                <a:latin typeface="Gill Sans MT" panose="020B0502020104020203" pitchFamily="34" charset="77"/>
                <a:ea typeface="ＭＳ Ｐゴシック" panose="020B0600070205080204" pitchFamily="34" charset="-128"/>
              </a:rPr>
              <a:t>The </a:t>
            </a:r>
            <a:r>
              <a:rPr lang="en-US" altLang="en-US" sz="1200" b="1" dirty="0">
                <a:latin typeface="Gill Sans MT" panose="020B0502020104020203" pitchFamily="34" charset="77"/>
                <a:ea typeface="ＭＳ Ｐゴシック" panose="020B0600070205080204" pitchFamily="34" charset="-128"/>
              </a:rPr>
              <a:t>Internet Protocol</a:t>
            </a:r>
            <a:r>
              <a:rPr lang="en-US" altLang="en-US" sz="1200" dirty="0">
                <a:latin typeface="Gill Sans MT" panose="020B0502020104020203" pitchFamily="34" charset="77"/>
                <a:ea typeface="ＭＳ Ｐゴシック" panose="020B0600070205080204" pitchFamily="34" charset="-128"/>
              </a:rPr>
              <a:t>(IP) address provide worldwide addressing that identifies the computer’s local network.</a:t>
            </a:r>
          </a:p>
          <a:p>
            <a:pPr eaLnBrk="1" hangingPunct="1"/>
            <a:endParaRPr lang="en-US" altLang="en-US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71905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7">
            <a:extLst>
              <a:ext uri="{FF2B5EF4-FFF2-40B4-BE49-F238E27FC236}">
                <a16:creationId xmlns:a16="http://schemas.microsoft.com/office/drawing/2014/main" id="{06BDE568-291F-2C44-B351-58031BE8D74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E43D7782-E9D8-6049-AF37-0FD02B2FA85D}" type="slidenum">
              <a:rPr lang="en-US" altLang="en-US" smtClean="0"/>
              <a:pPr/>
              <a:t>9</a:t>
            </a:fld>
            <a:endParaRPr lang="en-US" altLang="en-US"/>
          </a:p>
        </p:txBody>
      </p:sp>
      <p:sp>
        <p:nvSpPr>
          <p:cNvPr id="30722" name="Rectangle 2">
            <a:extLst>
              <a:ext uri="{FF2B5EF4-FFF2-40B4-BE49-F238E27FC236}">
                <a16:creationId xmlns:a16="http://schemas.microsoft.com/office/drawing/2014/main" id="{2504F65B-536F-334C-95D8-D181A735516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687388" y="685800"/>
            <a:ext cx="54864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23" name="Rectangle 3">
            <a:extLst>
              <a:ext uri="{FF2B5EF4-FFF2-40B4-BE49-F238E27FC236}">
                <a16:creationId xmlns:a16="http://schemas.microsoft.com/office/drawing/2014/main" id="{4AA91C50-0A92-0449-A690-6FFFC5DEE2B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3" tIns="45716" rIns="91433" bIns="45716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1200" dirty="0">
                <a:latin typeface="Tahoma" panose="020B0604030504040204" pitchFamily="34" charset="0"/>
                <a:ea typeface="ＭＳ Ｐゴシック" panose="020B0600070205080204" pitchFamily="34" charset="-128"/>
              </a:rPr>
              <a:t>The </a:t>
            </a:r>
            <a:r>
              <a:rPr lang="en-US" altLang="en-US" sz="1200" b="1" dirty="0">
                <a:latin typeface="Tahoma" panose="020B0604030504040204" pitchFamily="34" charset="0"/>
                <a:ea typeface="ＭＳ Ｐゴシック" panose="020B0600070205080204" pitchFamily="34" charset="-128"/>
              </a:rPr>
              <a:t>IP address</a:t>
            </a:r>
            <a:r>
              <a:rPr lang="en-US" altLang="en-US" sz="1200" dirty="0">
                <a:latin typeface="Tahoma" panose="020B0604030504040204" pitchFamily="34" charset="0"/>
                <a:ea typeface="ＭＳ Ｐゴシック" panose="020B0600070205080204" pitchFamily="34" charset="-128"/>
              </a:rPr>
              <a:t> is a unique 32-bit that identifies on which network the computer is located as well as differentiates the computer from all other devices on the same network. </a:t>
            </a:r>
          </a:p>
          <a:p>
            <a:pPr eaLnBrk="1" hangingPunct="1"/>
            <a:endParaRPr lang="en-US" altLang="en-US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21326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7">
            <a:extLst>
              <a:ext uri="{FF2B5EF4-FFF2-40B4-BE49-F238E27FC236}">
                <a16:creationId xmlns:a16="http://schemas.microsoft.com/office/drawing/2014/main" id="{BE10DE50-8927-F343-933F-13BBE4500F3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4CF13696-9FD2-1245-90FA-E3B25160C85C}" type="slidenum">
              <a:rPr lang="en-US" altLang="en-US" smtClean="0"/>
              <a:pPr/>
              <a:t>10</a:t>
            </a:fld>
            <a:endParaRPr lang="en-US" altLang="en-US"/>
          </a:p>
        </p:txBody>
      </p:sp>
      <p:sp>
        <p:nvSpPr>
          <p:cNvPr id="32770" name="Rectangle 2">
            <a:extLst>
              <a:ext uri="{FF2B5EF4-FFF2-40B4-BE49-F238E27FC236}">
                <a16:creationId xmlns:a16="http://schemas.microsoft.com/office/drawing/2014/main" id="{845C0A7D-A12A-A042-8CA0-C7BF8ABE2AF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687388" y="685800"/>
            <a:ext cx="54864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2771" name="Rectangle 3">
            <a:extLst>
              <a:ext uri="{FF2B5EF4-FFF2-40B4-BE49-F238E27FC236}">
                <a16:creationId xmlns:a16="http://schemas.microsoft.com/office/drawing/2014/main" id="{4D4E2E48-C8BF-B841-AA12-794B31C3948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3" tIns="45716" rIns="91433" bIns="45716" numCol="1" anchor="t" anchorCtr="0" compatLnSpc="1">
            <a:prstTxWarp prst="textNoShape">
              <a:avLst/>
            </a:prstTxWarp>
          </a:bodyPr>
          <a:lstStyle/>
          <a:p>
            <a:pPr marL="0" indent="0" eaLnBrk="1" hangingPunct="1">
              <a:buNone/>
            </a:pPr>
            <a:r>
              <a:rPr lang="en-US" altLang="en-US" sz="2000" dirty="0">
                <a:latin typeface="Tahoma" panose="020B0604030504040204" pitchFamily="34" charset="0"/>
                <a:ea typeface="ＭＳ Ｐゴシック" panose="020B0600070205080204" pitchFamily="34" charset="-128"/>
              </a:rPr>
              <a:t>In a small LAN, computers/hosts are assigned private IP addresses that can identified them locally. </a:t>
            </a:r>
          </a:p>
          <a:p>
            <a:pPr lvl="1" eaLnBrk="1" hangingPunct="1"/>
            <a:r>
              <a:rPr lang="en-US" altLang="en-US" sz="1667" dirty="0">
                <a:latin typeface="Tahoma" panose="020B0604030504040204" pitchFamily="34" charset="0"/>
              </a:rPr>
              <a:t>These private IP addresses are not unique; two hosts from two different LAN can have the same private IP address.</a:t>
            </a:r>
          </a:p>
          <a:p>
            <a:pPr lvl="1" eaLnBrk="1" hangingPunct="1">
              <a:buFontTx/>
              <a:buNone/>
            </a:pPr>
            <a:endParaRPr lang="en-US" altLang="en-US" sz="1333" dirty="0">
              <a:latin typeface="Tahoma" panose="020B0604030504040204" pitchFamily="34" charset="0"/>
            </a:endParaRPr>
          </a:p>
          <a:p>
            <a:pPr marL="0" indent="0" eaLnBrk="1" hangingPunct="1">
              <a:buNone/>
            </a:pPr>
            <a:endParaRPr lang="en-US" altLang="en-US" sz="2000" dirty="0">
              <a:latin typeface="Tahoma" panose="020B0604030504040204" pitchFamily="34" charset="0"/>
              <a:ea typeface="ＭＳ Ｐゴシック" panose="020B0600070205080204" pitchFamily="34" charset="-128"/>
            </a:endParaRPr>
          </a:p>
          <a:p>
            <a:pPr marL="0" indent="0" eaLnBrk="1" hangingPunct="1">
              <a:buNone/>
            </a:pPr>
            <a:r>
              <a:rPr lang="en-US" altLang="en-US" sz="2000" dirty="0">
                <a:latin typeface="Tahoma" panose="020B0604030504040204" pitchFamily="34" charset="0"/>
                <a:ea typeface="ＭＳ Ｐゴシック" panose="020B0600070205080204" pitchFamily="34" charset="-128"/>
              </a:rPr>
              <a:t>When a computer make a request for a resource outside of its LAN, e.g. CNN’s webpage, the request passes through the router that is responsible for data packets leaving/entering the network. </a:t>
            </a:r>
          </a:p>
          <a:p>
            <a:pPr lvl="1" eaLnBrk="1" hangingPunct="1"/>
            <a:r>
              <a:rPr lang="en-US" altLang="en-US" sz="1667" dirty="0">
                <a:latin typeface="Tahoma" panose="020B0604030504040204" pitchFamily="34" charset="0"/>
              </a:rPr>
              <a:t>This router is known as the default gateway</a:t>
            </a:r>
            <a:r>
              <a:rPr lang="en-US" altLang="en-US" sz="1667" b="1" dirty="0">
                <a:latin typeface="Tahoma" panose="020B0604030504040204" pitchFamily="34" charset="0"/>
              </a:rPr>
              <a:t>.</a:t>
            </a:r>
            <a:r>
              <a:rPr lang="en-US" altLang="en-US" sz="1667" dirty="0">
                <a:latin typeface="Tahoma" panose="020B0604030504040204" pitchFamily="34" charset="0"/>
              </a:rPr>
              <a:t> </a:t>
            </a:r>
          </a:p>
          <a:p>
            <a:pPr lvl="1" eaLnBrk="1" hangingPunct="1"/>
            <a:r>
              <a:rPr lang="en-US" altLang="en-US" sz="1667" dirty="0">
                <a:latin typeface="Tahoma" panose="020B0604030504040204" pitchFamily="34" charset="0"/>
              </a:rPr>
              <a:t>The Internet Service Provider(ISP) assigns one public IP address to the entire network. Any outside traffic to and from computers inside the network is routed to this public IP address. </a:t>
            </a:r>
          </a:p>
          <a:p>
            <a:pPr eaLnBrk="1" hangingPunct="1"/>
            <a:endParaRPr lang="en-US" altLang="en-US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218128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7">
            <a:extLst>
              <a:ext uri="{FF2B5EF4-FFF2-40B4-BE49-F238E27FC236}">
                <a16:creationId xmlns:a16="http://schemas.microsoft.com/office/drawing/2014/main" id="{017EFBDF-0B11-1649-AE9F-83C5CC427C5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8C062810-3250-C04E-9826-40DE9564AB44}" type="slidenum">
              <a:rPr lang="en-US" altLang="en-US" smtClean="0"/>
              <a:pPr/>
              <a:t>11</a:t>
            </a:fld>
            <a:endParaRPr lang="en-US" altLang="en-US"/>
          </a:p>
        </p:txBody>
      </p:sp>
      <p:sp>
        <p:nvSpPr>
          <p:cNvPr id="38914" name="Rectangle 2">
            <a:extLst>
              <a:ext uri="{FF2B5EF4-FFF2-40B4-BE49-F238E27FC236}">
                <a16:creationId xmlns:a16="http://schemas.microsoft.com/office/drawing/2014/main" id="{B5E1696C-0913-034B-8319-1EA59F26447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687388" y="685800"/>
            <a:ext cx="54864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Rectangle 3">
            <a:extLst>
              <a:ext uri="{FF2B5EF4-FFF2-40B4-BE49-F238E27FC236}">
                <a16:creationId xmlns:a16="http://schemas.microsoft.com/office/drawing/2014/main" id="{5F579BE1-FA4E-7D48-9AB1-9D19BE73C99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3" tIns="45716" rIns="91433" bIns="45716" numCol="1" anchor="t" anchorCtr="0" compatLnSpc="1">
            <a:prstTxWarp prst="textNoShape">
              <a:avLst/>
            </a:prstTxWarp>
          </a:bodyPr>
          <a:lstStyle/>
          <a:p>
            <a:pPr marL="0" indent="0" eaLnBrk="1" hangingPunct="1">
              <a:buNone/>
            </a:pPr>
            <a:r>
              <a:rPr lang="en-US" altLang="en-US" sz="1200" dirty="0">
                <a:latin typeface="Tahoma" panose="020B0604030504040204" pitchFamily="34" charset="0"/>
                <a:ea typeface="ＭＳ Ｐゴシック" panose="020B0600070205080204" pitchFamily="34" charset="-128"/>
              </a:rPr>
              <a:t>For </a:t>
            </a:r>
            <a:r>
              <a:rPr lang="en-US" altLang="en-US" sz="1200" b="1" dirty="0">
                <a:latin typeface="Tahoma" panose="020B0604030504040204" pitchFamily="34" charset="0"/>
                <a:ea typeface="ＭＳ Ｐゴシック" panose="020B0600070205080204" pitchFamily="34" charset="-128"/>
              </a:rPr>
              <a:t>IPv6</a:t>
            </a:r>
            <a:r>
              <a:rPr lang="en-US" altLang="en-US" sz="1200" dirty="0">
                <a:latin typeface="Tahoma" panose="020B0604030504040204" pitchFamily="34" charset="0"/>
                <a:ea typeface="ＭＳ Ｐゴシック" panose="020B0600070205080204" pitchFamily="34" charset="-128"/>
              </a:rPr>
              <a:t> uses 128-bits for a total of approximately 3.4x10^{38} addresses. </a:t>
            </a:r>
          </a:p>
          <a:p>
            <a:pPr eaLnBrk="1" hangingPunct="1">
              <a:buFontTx/>
              <a:buNone/>
            </a:pPr>
            <a:endParaRPr lang="en-US" altLang="en-US" sz="1200" dirty="0">
              <a:latin typeface="Tahoma" panose="020B0604030504040204" pitchFamily="34" charset="0"/>
              <a:ea typeface="ＭＳ Ｐゴシック" panose="020B0600070205080204" pitchFamily="34" charset="-128"/>
            </a:endParaRPr>
          </a:p>
          <a:p>
            <a:pPr marL="0" indent="0" eaLnBrk="1" hangingPunct="1">
              <a:buNone/>
            </a:pPr>
            <a:r>
              <a:rPr lang="en-US" altLang="en-US" sz="1200" dirty="0">
                <a:latin typeface="Tahoma" panose="020B0604030504040204" pitchFamily="34" charset="0"/>
                <a:ea typeface="ＭＳ Ｐゴシック" panose="020B0600070205080204" pitchFamily="34" charset="-128"/>
              </a:rPr>
              <a:t>The address is divided into eight 16-bit parts. The format is 8 groups of four hexadecimal digits. </a:t>
            </a:r>
          </a:p>
          <a:p>
            <a:pPr eaLnBrk="1" hangingPunct="1"/>
            <a:endParaRPr lang="en-US" altLang="en-US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55666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Rectangle 7">
            <a:extLst>
              <a:ext uri="{FF2B5EF4-FFF2-40B4-BE49-F238E27FC236}">
                <a16:creationId xmlns:a16="http://schemas.microsoft.com/office/drawing/2014/main" id="{348E57DD-3C79-2C4A-8D4F-7134C348CA8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BCF08ACF-13BD-4D42-9F20-7662A50B159F}" type="slidenum">
              <a:rPr lang="en-US" altLang="en-US" smtClean="0"/>
              <a:pPr/>
              <a:t>12</a:t>
            </a:fld>
            <a:endParaRPr lang="en-US" altLang="en-US"/>
          </a:p>
        </p:txBody>
      </p:sp>
      <p:sp>
        <p:nvSpPr>
          <p:cNvPr id="58370" name="Rectangle 2">
            <a:extLst>
              <a:ext uri="{FF2B5EF4-FFF2-40B4-BE49-F238E27FC236}">
                <a16:creationId xmlns:a16="http://schemas.microsoft.com/office/drawing/2014/main" id="{A4D7E43E-C642-2746-862B-5F2C6E58C9D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687388" y="685800"/>
            <a:ext cx="54864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6324" name="Rectangle 3">
            <a:extLst>
              <a:ext uri="{FF2B5EF4-FFF2-40B4-BE49-F238E27FC236}">
                <a16:creationId xmlns:a16="http://schemas.microsoft.com/office/drawing/2014/main" id="{F86C0564-C8F3-E14B-B8AC-DD713107AA1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extLst>
            <a:ext uri="{FAA26D3D-D897-4be2-8F04-BA451C77F1D7}"/>
          </a:extLst>
        </p:spPr>
        <p:txBody>
          <a:bodyPr wrap="square" lIns="91433" tIns="45716" rIns="91433" bIns="45716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r>
              <a:rPr lang="en-US" sz="1200" dirty="0"/>
              <a:t>Communication between connections on the Internet are governed by rules known as </a:t>
            </a:r>
            <a:r>
              <a:rPr lang="en-US" sz="1200" b="1" dirty="0"/>
              <a:t>protocols</a:t>
            </a:r>
            <a:r>
              <a:rPr lang="en-US" sz="1200" dirty="0"/>
              <a:t>. A </a:t>
            </a:r>
            <a:r>
              <a:rPr lang="en-US" sz="1200" b="1" dirty="0"/>
              <a:t>protocol</a:t>
            </a:r>
            <a:r>
              <a:rPr lang="en-US" sz="1200" i="1" dirty="0"/>
              <a:t> </a:t>
            </a:r>
            <a:r>
              <a:rPr lang="en-US" sz="1200" dirty="0"/>
              <a:t>is an agreed-upon set of rules that specify the behavior of a system. </a:t>
            </a:r>
          </a:p>
          <a:p>
            <a:pPr marL="0" indent="0">
              <a:buNone/>
            </a:pPr>
            <a:r>
              <a:rPr lang="en-US" altLang="en-US" sz="1833" dirty="0">
                <a:ea typeface="ＭＳ Ｐゴシック" panose="020B0600070205080204" pitchFamily="34" charset="-128"/>
              </a:rPr>
              <a:t>A </a:t>
            </a:r>
            <a:r>
              <a:rPr lang="en-US" altLang="en-US" sz="1833" b="1" dirty="0">
                <a:ea typeface="ＭＳ Ｐゴシック" panose="020B0600070205080204" pitchFamily="34" charset="-128"/>
              </a:rPr>
              <a:t>network application</a:t>
            </a:r>
            <a:r>
              <a:rPr lang="en-US" altLang="en-US" sz="1833" dirty="0">
                <a:ea typeface="ＭＳ Ｐゴシック" panose="020B0600070205080204" pitchFamily="34" charset="-128"/>
              </a:rPr>
              <a:t> lets a computer interact with other computers by performing a specific set of tasks. </a:t>
            </a:r>
          </a:p>
          <a:p>
            <a:pPr lvl="1"/>
            <a:r>
              <a:rPr lang="en-US" altLang="en-US" sz="1833" dirty="0"/>
              <a:t>Browsers, email clients, </a:t>
            </a:r>
            <a:r>
              <a:rPr lang="en-US" altLang="en-US" sz="1833" dirty="0" err="1"/>
              <a:t>etc</a:t>
            </a:r>
            <a:r>
              <a:rPr lang="en-US" altLang="en-US" sz="1833" dirty="0"/>
              <a:t>…</a:t>
            </a:r>
          </a:p>
          <a:p>
            <a:pPr marL="0" indent="0">
              <a:buNone/>
            </a:pPr>
            <a:r>
              <a:rPr lang="en-US" altLang="en-US" sz="1833" dirty="0">
                <a:ea typeface="ＭＳ Ｐゴシック" panose="020B0600070205080204" pitchFamily="34" charset="-128"/>
              </a:rPr>
              <a:t>TCP is a host-to-host protocol that provides </a:t>
            </a:r>
            <a:r>
              <a:rPr lang="en-US" altLang="en-US" sz="1833" b="1" dirty="0">
                <a:ea typeface="ＭＳ Ｐゴシック" panose="020B0600070205080204" pitchFamily="34" charset="-128"/>
              </a:rPr>
              <a:t>reliable</a:t>
            </a:r>
            <a:r>
              <a:rPr lang="en-US" altLang="en-US" sz="1833" dirty="0">
                <a:ea typeface="ＭＳ Ｐゴシック" panose="020B0600070205080204" pitchFamily="34" charset="-128"/>
              </a:rPr>
              <a:t>, </a:t>
            </a:r>
            <a:r>
              <a:rPr lang="en-US" altLang="en-US" sz="1833" b="1" dirty="0">
                <a:ea typeface="ＭＳ Ｐゴシック" panose="020B0600070205080204" pitchFamily="34" charset="-128"/>
              </a:rPr>
              <a:t>connection-oriented </a:t>
            </a:r>
            <a:r>
              <a:rPr lang="en-US" altLang="en-US" sz="1833" dirty="0">
                <a:ea typeface="ＭＳ Ｐゴシック" panose="020B0600070205080204" pitchFamily="34" charset="-128"/>
              </a:rPr>
              <a:t>communication over IP networks between two endpoints. </a:t>
            </a:r>
          </a:p>
          <a:p>
            <a:pPr lvl="1"/>
            <a:r>
              <a:rPr lang="en-US" altLang="en-US" sz="1667" b="1" dirty="0"/>
              <a:t>reliable</a:t>
            </a:r>
            <a:r>
              <a:rPr lang="en-US" altLang="en-US" sz="1667" dirty="0"/>
              <a:t>: data received is intact, error-free and assembled in the correct order. Any lost data is retransmitted.</a:t>
            </a:r>
          </a:p>
          <a:p>
            <a:pPr lvl="1"/>
            <a:r>
              <a:rPr lang="en-US" altLang="en-US" sz="1667" b="1" dirty="0"/>
              <a:t>Connection-oriented</a:t>
            </a:r>
            <a:r>
              <a:rPr lang="en-US" altLang="en-US" sz="1667" dirty="0"/>
              <a:t>: Using a system of acknowledgements called the Three-Way-Handshake, two computers confirm the connection before data transmission.</a:t>
            </a:r>
          </a:p>
          <a:p>
            <a:pPr marL="0" indent="0">
              <a:buNone/>
            </a:pP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4302216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The Internet transmits </a:t>
            </a:r>
            <a:r>
              <a:rPr lang="en-US" b="1"/>
              <a:t>data streams</a:t>
            </a:r>
            <a:r>
              <a:rPr lang="en-US"/>
              <a:t> </a:t>
            </a:r>
            <a:r>
              <a:rPr lang="en-US" dirty="0"/>
              <a:t>from one computer to another by breaking the data down into small manageable units that are known as </a:t>
            </a:r>
            <a:r>
              <a:rPr lang="en-US" b="1" dirty="0"/>
              <a:t>packets</a:t>
            </a:r>
            <a:r>
              <a:rPr lang="en-US" dirty="0"/>
              <a:t>. This system is called a </a:t>
            </a:r>
            <a:r>
              <a:rPr lang="en-US" b="1" dirty="0"/>
              <a:t>packet-switching system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 packet is defined as a small chunk of digital data that contains both a sender address and an address to where the packet is supposed to go.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 single image could contain anywhere from just a handful of packets to upwards of 10,000 depending on a variety of factors.</a:t>
            </a:r>
          </a:p>
          <a:p>
            <a:pPr marL="0" indent="0">
              <a:buNone/>
            </a:pPr>
            <a:endParaRPr lang="en-US" altLang="en-US" sz="1100" dirty="0">
              <a:latin typeface="Tahoma" panose="020B0604030504040204" pitchFamily="34" charset="0"/>
              <a:ea typeface="ＭＳ Ｐゴシック" panose="020B0600070205080204" pitchFamily="34" charset="-128"/>
            </a:endParaRPr>
          </a:p>
          <a:p>
            <a:pPr marL="0" indent="0">
              <a:buNone/>
            </a:pPr>
            <a:r>
              <a:rPr lang="en-US" dirty="0"/>
              <a:t>The process of determining where packets go is called </a:t>
            </a:r>
            <a:r>
              <a:rPr lang="en-US" b="1" dirty="0"/>
              <a:t>routing </a:t>
            </a:r>
            <a:r>
              <a:rPr lang="en-US" dirty="0"/>
              <a:t>or selecting a path for traffic in a network.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1B3AF5-F789-394E-94F2-430C8BDCE3F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1632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935302"/>
            <a:ext cx="6858000" cy="19896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001698"/>
            <a:ext cx="6858000" cy="137980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722C1-40EC-ED43-91EC-B98ED320650C}" type="datetime1">
              <a:rPr lang="en-US" smtClean="0"/>
              <a:t>3/21/24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28963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A3499-9783-414F-AB56-30EDF5B6AD7C}" type="datetime1">
              <a:rPr lang="en-US" smtClean="0"/>
              <a:t>3/21/24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21947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04271"/>
            <a:ext cx="1971675" cy="48431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04271"/>
            <a:ext cx="5800725" cy="484319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D64E5-63F2-5449-AD8F-FA5D349B4404}" type="datetime1">
              <a:rPr lang="en-US" smtClean="0"/>
              <a:t>3/21/24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22375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3D4CA9-CE62-4E49-B3B8-F71ED47BF7C9}" type="datetime1">
              <a:rPr lang="en-US" smtClean="0"/>
              <a:t>3/21/24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97701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424782"/>
            <a:ext cx="7886700" cy="2377281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824553"/>
            <a:ext cx="7886700" cy="1250156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DC6E7-CDA3-444A-BA6F-C759166D947A}" type="datetime1">
              <a:rPr lang="en-US" smtClean="0"/>
              <a:t>3/21/24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43836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521354"/>
            <a:ext cx="3886200" cy="362611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521354"/>
            <a:ext cx="3886200" cy="362611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7969F5-3BA4-8142-B442-1AF77983C374}" type="datetime1">
              <a:rPr lang="en-US" smtClean="0"/>
              <a:t>3/21/24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44808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04271"/>
            <a:ext cx="7886700" cy="110463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400969"/>
            <a:ext cx="3868340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087563"/>
            <a:ext cx="3868340" cy="307049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400969"/>
            <a:ext cx="3887391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087563"/>
            <a:ext cx="3887391" cy="307049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2D818-999B-E64C-AB06-944CE77FC710}" type="datetime1">
              <a:rPr lang="en-US" smtClean="0"/>
              <a:t>3/21/24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96810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EBAD1-BDD9-9947-B065-7A967766785F}" type="datetime1">
              <a:rPr lang="en-US" smtClean="0"/>
              <a:t>3/21/24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5434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900C48-8719-9D4F-82DE-76E34B0BA82F}" type="datetime1">
              <a:rPr lang="en-US" smtClean="0"/>
              <a:t>3/21/24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25457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822855"/>
            <a:ext cx="4629150" cy="4061354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71D16-025D-3C42-9FB4-C3EC6CA1A989}" type="datetime1">
              <a:rPr lang="en-US" smtClean="0"/>
              <a:t>3/21/24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33161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822855"/>
            <a:ext cx="4629150" cy="4061354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BB745-65CE-4943-B7D5-34583DF6D0C8}" type="datetime1">
              <a:rPr lang="en-US" smtClean="0"/>
              <a:t>3/21/24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61404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521354"/>
            <a:ext cx="7886700" cy="3626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9DF739-3EF3-8249-9B6D-641DAC3A4900}" type="datetime1">
              <a:rPr lang="en-US" smtClean="0"/>
              <a:t>3/21/24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77271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2" r:id="rId1"/>
    <p:sldLayoutId id="2147483793" r:id="rId2"/>
    <p:sldLayoutId id="2147483794" r:id="rId3"/>
    <p:sldLayoutId id="2147483795" r:id="rId4"/>
    <p:sldLayoutId id="2147483796" r:id="rId5"/>
    <p:sldLayoutId id="2147483797" r:id="rId6"/>
    <p:sldLayoutId id="2147483798" r:id="rId7"/>
    <p:sldLayoutId id="2147483799" r:id="rId8"/>
    <p:sldLayoutId id="2147483800" r:id="rId9"/>
    <p:sldLayoutId id="2147483801" r:id="rId10"/>
    <p:sldLayoutId id="2147483802" r:id="rId11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gle.com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6616" y="0"/>
            <a:ext cx="8182719" cy="5715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117A749-B1BA-E24B-8FB0-0604EF651F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41470" y="1329785"/>
            <a:ext cx="5661060" cy="169254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The Internet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DC47C8-6776-7B44-9CD4-95FC91452D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57054" y="3113571"/>
            <a:ext cx="5429892" cy="713751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FFFFFF"/>
                </a:solidFill>
              </a:rPr>
              <a:t>Introduction to Networking</a:t>
            </a:r>
          </a:p>
          <a:p>
            <a:r>
              <a:rPr lang="en-US" b="1" dirty="0">
                <a:solidFill>
                  <a:srgbClr val="FFFFFF"/>
                </a:solidFill>
              </a:rPr>
              <a:t>(Condensed Version)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C4071586-F58C-CD48-BB49-60F4B2277ED8}"/>
              </a:ext>
            </a:extLst>
          </p:cNvPr>
          <p:cNvSpPr txBox="1">
            <a:spLocks/>
          </p:cNvSpPr>
          <p:nvPr/>
        </p:nvSpPr>
        <p:spPr>
          <a:xfrm>
            <a:off x="2183952" y="3285007"/>
            <a:ext cx="4507445" cy="5423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2400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2F0CEE-29B6-D646-9B70-5696F11A4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71041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2">
            <a:extLst>
              <a:ext uri="{FF2B5EF4-FFF2-40B4-BE49-F238E27FC236}">
                <a16:creationId xmlns:a16="http://schemas.microsoft.com/office/drawing/2014/main" id="{C5308C83-3686-0243-B14A-C98C71EB681A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267127" y="337343"/>
            <a:ext cx="7886700" cy="648619"/>
          </a:xfrm>
        </p:spPr>
        <p:txBody>
          <a:bodyPr vert="horz" lIns="0" tIns="45720" rIns="0" bIns="0" rtlCol="0" anchor="b">
            <a:normAutofit/>
          </a:bodyPr>
          <a:lstStyle/>
          <a:p>
            <a:pPr eaLnBrk="1" hangingPunct="1"/>
            <a:r>
              <a:rPr lang="en-US" altLang="en-US" dirty="0">
                <a:latin typeface="Tahoma" panose="020B0604030504040204" pitchFamily="34" charset="0"/>
                <a:ea typeface="ＭＳ Ｐゴシック" panose="020B0600070205080204" pitchFamily="34" charset="-128"/>
              </a:rPr>
              <a:t>Private IP Addresses</a:t>
            </a:r>
          </a:p>
        </p:txBody>
      </p:sp>
      <p:sp>
        <p:nvSpPr>
          <p:cNvPr id="31746" name="Rectangle 3">
            <a:extLst>
              <a:ext uri="{FF2B5EF4-FFF2-40B4-BE49-F238E27FC236}">
                <a16:creationId xmlns:a16="http://schemas.microsoft.com/office/drawing/2014/main" id="{CA1C5CB3-5B3D-4641-9849-F15DD036946A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267127" y="1160980"/>
            <a:ext cx="8671389" cy="4216677"/>
          </a:xfrm>
        </p:spPr>
        <p:txBody>
          <a:bodyPr/>
          <a:lstStyle/>
          <a:p>
            <a:pPr eaLnBrk="1" hangingPunct="1"/>
            <a:endParaRPr lang="en-US" altLang="en-US" sz="1667" dirty="0">
              <a:latin typeface="Tahoma" panose="020B0604030504040204" pitchFamily="34" charset="0"/>
              <a:ea typeface="ＭＳ Ｐゴシック" panose="020B0600070205080204" pitchFamily="34" charset="-128"/>
            </a:endParaRPr>
          </a:p>
          <a:p>
            <a:pPr eaLnBrk="1" hangingPunct="1"/>
            <a:endParaRPr lang="en-US" altLang="en-US" sz="1667" dirty="0">
              <a:latin typeface="Tahoma" panose="020B0604030504040204" pitchFamily="34" charset="0"/>
              <a:ea typeface="ＭＳ Ｐゴシック" panose="020B0600070205080204" pitchFamily="34" charset="-128"/>
            </a:endParaRPr>
          </a:p>
          <a:p>
            <a:pPr eaLnBrk="1" hangingPunct="1"/>
            <a:endParaRPr lang="en-US" altLang="en-US" sz="1667" dirty="0">
              <a:latin typeface="Tahoma" panose="020B0604030504040204" pitchFamily="34" charset="0"/>
              <a:ea typeface="ＭＳ Ｐゴシック" panose="020B0600070205080204" pitchFamily="34" charset="-128"/>
            </a:endParaRPr>
          </a:p>
          <a:p>
            <a:pPr eaLnBrk="1" hangingPunct="1"/>
            <a:endParaRPr lang="en-US" altLang="en-US" sz="1667" dirty="0">
              <a:latin typeface="Tahoma" panose="020B0604030504040204" pitchFamily="34" charset="0"/>
              <a:ea typeface="ＭＳ Ｐゴシック" panose="020B0600070205080204" pitchFamily="34" charset="-128"/>
            </a:endParaRPr>
          </a:p>
          <a:p>
            <a:pPr marL="0" indent="0" eaLnBrk="1" hangingPunct="1">
              <a:buNone/>
            </a:pPr>
            <a:r>
              <a:rPr lang="en-US" altLang="en-US" sz="1833" dirty="0">
                <a:latin typeface="Tahoma" panose="020B0604030504040204" pitchFamily="34" charset="0"/>
                <a:ea typeface="ＭＳ Ｐゴシック" panose="020B0600070205080204" pitchFamily="34" charset="-128"/>
              </a:rPr>
              <a:t>The three address blocks for private IP addresses are:</a:t>
            </a:r>
          </a:p>
          <a:p>
            <a:pPr eaLnBrk="1" hangingPunct="1">
              <a:buFontTx/>
              <a:buNone/>
            </a:pPr>
            <a:r>
              <a:rPr lang="en-US" altLang="en-US" sz="1667" dirty="0">
                <a:latin typeface="Tahoma" panose="020B0604030504040204" pitchFamily="34" charset="0"/>
                <a:ea typeface="ＭＳ Ｐゴシック" panose="020B0600070205080204" pitchFamily="34" charset="-128"/>
              </a:rPr>
              <a:t>	10.0.0.0 – 10.255.255.255</a:t>
            </a:r>
          </a:p>
          <a:p>
            <a:pPr eaLnBrk="1" hangingPunct="1">
              <a:buFontTx/>
              <a:buNone/>
            </a:pPr>
            <a:r>
              <a:rPr lang="en-US" altLang="en-US" sz="1667" dirty="0">
                <a:latin typeface="Tahoma" panose="020B0604030504040204" pitchFamily="34" charset="0"/>
                <a:ea typeface="ＭＳ Ｐゴシック" panose="020B0600070205080204" pitchFamily="34" charset="-128"/>
              </a:rPr>
              <a:t>	172.16.0.0 – 172.31.255.255</a:t>
            </a:r>
          </a:p>
          <a:p>
            <a:pPr eaLnBrk="1" hangingPunct="1">
              <a:buFontTx/>
              <a:buNone/>
            </a:pPr>
            <a:r>
              <a:rPr lang="en-US" altLang="en-US" sz="1667" dirty="0">
                <a:latin typeface="Tahoma" panose="020B0604030504040204" pitchFamily="34" charset="0"/>
                <a:ea typeface="ＭＳ Ｐゴシック" panose="020B0600070205080204" pitchFamily="34" charset="-128"/>
              </a:rPr>
              <a:t>	192.168.0.0 – 192.168.255.255 </a:t>
            </a:r>
            <a:endParaRPr lang="en-US" altLang="en-US" sz="1333" dirty="0">
              <a:latin typeface="Tahoma" panose="020B0604030504040204" pitchFamily="34" charset="0"/>
              <a:ea typeface="ＭＳ Ｐゴシック" panose="020B0600070205080204" pitchFamily="34" charset="-128"/>
            </a:endParaRPr>
          </a:p>
          <a:p>
            <a:pPr eaLnBrk="1" hangingPunct="1"/>
            <a:endParaRPr lang="en-US" altLang="en-US" sz="1333" dirty="0">
              <a:latin typeface="Tahoma" panose="020B0604030504040204" pitchFamily="34" charset="0"/>
              <a:ea typeface="ＭＳ Ｐゴシック" panose="020B0600070205080204" pitchFamily="34" charset="-128"/>
            </a:endParaRPr>
          </a:p>
          <a:p>
            <a:pPr lvl="3" eaLnBrk="1" hangingPunct="1"/>
            <a:endParaRPr lang="en-US" altLang="en-US" sz="667" dirty="0">
              <a:latin typeface="Tahoma" panose="020B060403050404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3C069B8-ECAC-3A4D-87DF-270F19F2C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156944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2">
            <a:extLst>
              <a:ext uri="{FF2B5EF4-FFF2-40B4-BE49-F238E27FC236}">
                <a16:creationId xmlns:a16="http://schemas.microsoft.com/office/drawing/2014/main" id="{92BD50F4-63F5-B448-A398-B5B603721A4C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 vert="horz" lIns="0" tIns="45720" rIns="0" bIns="0" rtlCol="0" anchor="b">
            <a:normAutofit/>
          </a:bodyPr>
          <a:lstStyle/>
          <a:p>
            <a:pPr eaLnBrk="1" hangingPunct="1"/>
            <a:r>
              <a:rPr lang="en-US" altLang="en-US">
                <a:latin typeface="Tahoma" panose="020B0604030504040204" pitchFamily="34" charset="0"/>
                <a:ea typeface="ＭＳ Ｐゴシック" panose="020B0600070205080204" pitchFamily="34" charset="-128"/>
              </a:rPr>
              <a:t>IP Address(IPv6)</a:t>
            </a:r>
          </a:p>
        </p:txBody>
      </p:sp>
      <p:sp>
        <p:nvSpPr>
          <p:cNvPr id="37890" name="Rectangle 3">
            <a:extLst>
              <a:ext uri="{FF2B5EF4-FFF2-40B4-BE49-F238E27FC236}">
                <a16:creationId xmlns:a16="http://schemas.microsoft.com/office/drawing/2014/main" id="{D5A7A0E7-48AA-5144-A3FE-3363DFC01CF5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215757" y="1521354"/>
            <a:ext cx="8712486" cy="3626115"/>
          </a:xfrm>
        </p:spPr>
        <p:txBody>
          <a:bodyPr/>
          <a:lstStyle/>
          <a:p>
            <a:pPr eaLnBrk="1" hangingPunct="1"/>
            <a:endParaRPr lang="en-US" altLang="en-US" sz="1667" dirty="0">
              <a:latin typeface="Tahoma" panose="020B0604030504040204" pitchFamily="34" charset="0"/>
              <a:ea typeface="ＭＳ Ｐゴシック" panose="020B0600070205080204" pitchFamily="34" charset="-128"/>
            </a:endParaRPr>
          </a:p>
          <a:p>
            <a:pPr eaLnBrk="1" hangingPunct="1"/>
            <a:endParaRPr lang="en-US" altLang="en-US" sz="1333" dirty="0">
              <a:latin typeface="Tahoma" panose="020B0604030504040204" pitchFamily="34" charset="0"/>
              <a:ea typeface="ＭＳ Ｐゴシック" panose="020B0600070205080204" pitchFamily="34" charset="-128"/>
            </a:endParaRPr>
          </a:p>
          <a:p>
            <a:pPr lvl="3" eaLnBrk="1" hangingPunct="1"/>
            <a:endParaRPr lang="en-US" altLang="en-US" sz="667" dirty="0">
              <a:latin typeface="Tahoma" panose="020B0604030504040204" pitchFamily="34" charset="0"/>
            </a:endParaRPr>
          </a:p>
        </p:txBody>
      </p:sp>
      <p:pic>
        <p:nvPicPr>
          <p:cNvPr id="37891" name="Picture 1">
            <a:extLst>
              <a:ext uri="{FF2B5EF4-FFF2-40B4-BE49-F238E27FC236}">
                <a16:creationId xmlns:a16="http://schemas.microsoft.com/office/drawing/2014/main" id="{FF5784F2-42D8-DC47-BBDE-C81CF17BD9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2372" y="1966515"/>
            <a:ext cx="4561417" cy="27357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F2AAAB0-FA75-0E42-96DA-26069DDE44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5159274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Rectangle 2">
            <a:extLst>
              <a:ext uri="{FF2B5EF4-FFF2-40B4-BE49-F238E27FC236}">
                <a16:creationId xmlns:a16="http://schemas.microsoft.com/office/drawing/2014/main" id="{CDA4A9B2-8639-C840-B975-2791E963EF68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14300" y="405155"/>
            <a:ext cx="7886700" cy="669168"/>
          </a:xfrm>
        </p:spPr>
        <p:txBody>
          <a:bodyPr vert="horz" lIns="0" tIns="45720" rIns="0" bIns="0" rtlCol="0" anchor="b">
            <a:normAutofit/>
          </a:bodyPr>
          <a:lstStyle/>
          <a:p>
            <a:pPr eaLnBrk="1" hangingPunct="1"/>
            <a:r>
              <a:rPr lang="en-US" altLang="en-US" dirty="0">
                <a:latin typeface="Tahoma" panose="020B0604030504040204" pitchFamily="34" charset="0"/>
                <a:ea typeface="ＭＳ Ｐゴシック" panose="020B0600070205080204" pitchFamily="34" charset="-128"/>
              </a:rPr>
              <a:t>Network Applications</a:t>
            </a:r>
          </a:p>
        </p:txBody>
      </p:sp>
      <p:sp>
        <p:nvSpPr>
          <p:cNvPr id="56322" name="Rectangle 3">
            <a:extLst>
              <a:ext uri="{FF2B5EF4-FFF2-40B4-BE49-F238E27FC236}">
                <a16:creationId xmlns:a16="http://schemas.microsoft.com/office/drawing/2014/main" id="{C6A7743F-88FF-7C47-8B09-99222CD5E28E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114300" y="1251284"/>
            <a:ext cx="8752298" cy="41263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en-US" sz="2000" dirty="0">
                <a:ea typeface="ＭＳ Ｐゴシック" panose="020B0600070205080204" pitchFamily="34" charset="-128"/>
              </a:rPr>
              <a:t>A </a:t>
            </a:r>
            <a:r>
              <a:rPr lang="en-US" altLang="en-US" sz="2000" b="1" dirty="0">
                <a:ea typeface="ＭＳ Ｐゴシック" panose="020B0600070205080204" pitchFamily="34" charset="-128"/>
              </a:rPr>
              <a:t>network protocol</a:t>
            </a:r>
            <a:r>
              <a:rPr lang="en-US" altLang="en-US" sz="2000" dirty="0">
                <a:ea typeface="ＭＳ Ｐゴシック" panose="020B0600070205080204" pitchFamily="34" charset="-128"/>
              </a:rPr>
              <a:t> is a set of rules for how applications intercommunicate. </a:t>
            </a:r>
          </a:p>
          <a:p>
            <a:pPr marL="0" indent="0">
              <a:buNone/>
            </a:pPr>
            <a:endParaRPr lang="en-US" altLang="en-US" sz="2000" dirty="0">
              <a:ea typeface="ＭＳ Ｐゴシック" panose="020B0600070205080204" pitchFamily="34" charset="-128"/>
            </a:endParaRPr>
          </a:p>
          <a:p>
            <a:pPr marL="0" indent="0">
              <a:buNone/>
            </a:pPr>
            <a:r>
              <a:rPr lang="en-US" altLang="en-US" sz="2000" dirty="0">
                <a:ea typeface="ＭＳ Ｐゴシック" panose="020B0600070205080204" pitchFamily="34" charset="-128"/>
              </a:rPr>
              <a:t>Common protocols/applications include: </a:t>
            </a:r>
          </a:p>
          <a:p>
            <a:pPr lvl="1"/>
            <a:r>
              <a:rPr lang="en-US" altLang="en-US" sz="2000" b="1" dirty="0">
                <a:latin typeface="Tahoma" panose="020B0604030504040204" pitchFamily="34" charset="0"/>
              </a:rPr>
              <a:t>Simple Mail Transfer Protocol</a:t>
            </a:r>
            <a:r>
              <a:rPr lang="en-US" altLang="en-US" sz="2000" dirty="0">
                <a:latin typeface="Tahoma" panose="020B0604030504040204" pitchFamily="34" charset="0"/>
              </a:rPr>
              <a:t>(</a:t>
            </a:r>
            <a:r>
              <a:rPr lang="en-US" altLang="en-US" sz="2000" dirty="0"/>
              <a:t>SMTP)</a:t>
            </a:r>
          </a:p>
          <a:p>
            <a:pPr lvl="1"/>
            <a:r>
              <a:rPr lang="en-US" altLang="en-US" sz="2000" b="1" dirty="0">
                <a:latin typeface="Tahoma" panose="020B0604030504040204" pitchFamily="34" charset="0"/>
              </a:rPr>
              <a:t>Hypertext Transfer Protocol</a:t>
            </a:r>
            <a:r>
              <a:rPr lang="en-US" altLang="en-US" sz="2000" dirty="0">
                <a:latin typeface="Tahoma" panose="020B0604030504040204" pitchFamily="34" charset="0"/>
              </a:rPr>
              <a:t>(</a:t>
            </a:r>
            <a:r>
              <a:rPr lang="en-US" altLang="en-US" sz="2000" dirty="0"/>
              <a:t>HTTP) for sending/receiving webpages</a:t>
            </a:r>
          </a:p>
          <a:p>
            <a:pPr lvl="1"/>
            <a:r>
              <a:rPr lang="en-US" altLang="en-US" sz="2000" b="1" dirty="0"/>
              <a:t>HTTPS(HTTP Secure)</a:t>
            </a:r>
          </a:p>
          <a:p>
            <a:pPr lvl="1"/>
            <a:r>
              <a:rPr lang="en-US" altLang="en-US" sz="2000" b="1" dirty="0">
                <a:ea typeface="ＭＳ Ｐゴシック" panose="020B0600070205080204" pitchFamily="34" charset="-128"/>
              </a:rPr>
              <a:t>Transmission Control Protocol</a:t>
            </a:r>
            <a:r>
              <a:rPr lang="en-US" altLang="en-US" sz="2000" dirty="0">
                <a:ea typeface="ＭＳ Ｐゴシック" panose="020B0600070205080204" pitchFamily="34" charset="-128"/>
              </a:rPr>
              <a:t>(TCP) is the protocol that is responsible for sending data packets across the internet btween computers.</a:t>
            </a:r>
          </a:p>
          <a:p>
            <a:pPr lvl="1"/>
            <a:r>
              <a:rPr lang="en-US" altLang="en-US" sz="2000" b="1" dirty="0"/>
              <a:t>TCP/IP: </a:t>
            </a:r>
            <a:r>
              <a:rPr lang="en-US" altLang="en-US" sz="2000" dirty="0"/>
              <a:t>A TCP packet is sent using IP addresses, hence the term TCP/IP.</a:t>
            </a:r>
          </a:p>
          <a:p>
            <a:pPr marL="342900" lvl="1" indent="0">
              <a:buNone/>
            </a:pPr>
            <a:endParaRPr lang="en-US" altLang="en-US" sz="2000" b="1" dirty="0"/>
          </a:p>
          <a:p>
            <a:endParaRPr lang="en-US" altLang="en-US" sz="2000" dirty="0">
              <a:ea typeface="ＭＳ Ｐゴシック" panose="020B0600070205080204" pitchFamily="34" charset="-128"/>
            </a:endParaRPr>
          </a:p>
          <a:p>
            <a:endParaRPr lang="en-US" altLang="en-US" sz="2000" dirty="0">
              <a:ea typeface="ＭＳ Ｐゴシック" panose="020B0600070205080204" pitchFamily="34" charset="-128"/>
            </a:endParaRPr>
          </a:p>
          <a:p>
            <a:endParaRPr lang="en-US" altLang="en-US" sz="2000" dirty="0">
              <a:ea typeface="ＭＳ Ｐゴシック" panose="020B0600070205080204" pitchFamily="34" charset="-128"/>
            </a:endParaRPr>
          </a:p>
          <a:p>
            <a:pPr lvl="3" eaLnBrk="1" hangingPunct="1"/>
            <a:endParaRPr lang="en-US" altLang="en-US" sz="2000" dirty="0">
              <a:latin typeface="Tahoma" panose="020B060403050404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393A387-F719-7F42-BD63-57A9DB6AC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753726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3" name="Title 1">
            <a:extLst>
              <a:ext uri="{FF2B5EF4-FFF2-40B4-BE49-F238E27FC236}">
                <a16:creationId xmlns:a16="http://schemas.microsoft.com/office/drawing/2014/main" id="{C169A412-E2F9-004D-A0EF-86F1C409823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33564" y="106881"/>
            <a:ext cx="7886700" cy="689517"/>
          </a:xfrm>
        </p:spPr>
        <p:txBody>
          <a:bodyPr/>
          <a:lstStyle/>
          <a:p>
            <a:pPr eaLnBrk="1" hangingPunct="1"/>
            <a:r>
              <a:rPr lang="en-US" altLang="en-US" dirty="0">
                <a:ea typeface="ＭＳ Ｐゴシック" panose="020B0600070205080204" pitchFamily="34" charset="-128"/>
              </a:rPr>
              <a:t>Packets</a:t>
            </a:r>
          </a:p>
        </p:txBody>
      </p:sp>
      <p:sp>
        <p:nvSpPr>
          <p:cNvPr id="84994" name="Content Placeholder 2">
            <a:extLst>
              <a:ext uri="{FF2B5EF4-FFF2-40B4-BE49-F238E27FC236}">
                <a16:creationId xmlns:a16="http://schemas.microsoft.com/office/drawing/2014/main" id="{6971D443-43C5-2E43-8019-712D595D62F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77402" y="801385"/>
            <a:ext cx="8733034" cy="4831262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400" b="1" dirty="0"/>
              <a:t>Packets</a:t>
            </a:r>
          </a:p>
          <a:p>
            <a:pPr lvl="1"/>
            <a:r>
              <a:rPr lang="en-US" sz="2100" b="1" dirty="0"/>
              <a:t>Data and metadata</a:t>
            </a:r>
          </a:p>
          <a:p>
            <a:pPr marL="0" indent="0">
              <a:buNone/>
            </a:pPr>
            <a:r>
              <a:rPr lang="en-US" sz="2400" b="1" dirty="0"/>
              <a:t>Packet-switching system</a:t>
            </a:r>
          </a:p>
          <a:p>
            <a:pPr marL="0" indent="0">
              <a:buNone/>
            </a:pPr>
            <a:r>
              <a:rPr lang="en-US" sz="2400" b="1" dirty="0"/>
              <a:t>Routing</a:t>
            </a:r>
          </a:p>
          <a:p>
            <a:pPr lvl="1"/>
            <a:r>
              <a:rPr lang="en-US" sz="2100" b="1" dirty="0"/>
              <a:t>Dynamic</a:t>
            </a:r>
          </a:p>
          <a:p>
            <a:pPr lvl="1"/>
            <a:r>
              <a:rPr lang="en-US" sz="2100" b="1" dirty="0"/>
              <a:t>Redundant</a:t>
            </a:r>
          </a:p>
          <a:p>
            <a:pPr lvl="1"/>
            <a:r>
              <a:rPr lang="en-US" sz="2100" b="1" dirty="0"/>
              <a:t>Fault-tolerant</a:t>
            </a:r>
          </a:p>
          <a:p>
            <a:pPr lvl="1"/>
            <a:r>
              <a:rPr lang="en-US" sz="2100" b="1" dirty="0"/>
              <a:t>Latency(seconds) vs bandwidth(bits per seconds)</a:t>
            </a:r>
          </a:p>
          <a:p>
            <a:pPr lvl="1"/>
            <a:endParaRPr lang="en-US" sz="2100" b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A560605-ECCA-084C-9B6A-2DD49664C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2069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9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9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9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9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9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Rectangle 2">
            <a:extLst>
              <a:ext uri="{FF2B5EF4-FFF2-40B4-BE49-F238E27FC236}">
                <a16:creationId xmlns:a16="http://schemas.microsoft.com/office/drawing/2014/main" id="{86430671-77D5-6E4C-94A5-D61EB184D3ED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28021" y="113770"/>
            <a:ext cx="7886700" cy="669168"/>
          </a:xfrm>
        </p:spPr>
        <p:txBody>
          <a:bodyPr vert="horz" lIns="0" tIns="45720" rIns="0" bIns="0" rtlCol="0" anchor="b">
            <a:normAutofit/>
          </a:bodyPr>
          <a:lstStyle/>
          <a:p>
            <a:pPr eaLnBrk="1" hangingPunct="1"/>
            <a:r>
              <a:rPr lang="en-US" altLang="en-US" dirty="0">
                <a:latin typeface="Tahoma" panose="020B0604030504040204" pitchFamily="34" charset="0"/>
                <a:ea typeface="ＭＳ Ｐゴシック" panose="020B0600070205080204" pitchFamily="34" charset="-128"/>
              </a:rPr>
              <a:t>Name Resolution</a:t>
            </a:r>
          </a:p>
        </p:txBody>
      </p:sp>
      <p:sp>
        <p:nvSpPr>
          <p:cNvPr id="64514" name="Rectangle 3">
            <a:extLst>
              <a:ext uri="{FF2B5EF4-FFF2-40B4-BE49-F238E27FC236}">
                <a16:creationId xmlns:a16="http://schemas.microsoft.com/office/drawing/2014/main" id="{7788F03B-8D64-E645-BC3F-DBD76C93C456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128021" y="902116"/>
            <a:ext cx="8897992" cy="4699114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en-US" sz="1333" dirty="0">
              <a:latin typeface="Tahoma" panose="020B0604030504040204" pitchFamily="34" charset="0"/>
            </a:endParaRPr>
          </a:p>
          <a:p>
            <a:pPr marL="0" indent="0">
              <a:buNone/>
            </a:pPr>
            <a:r>
              <a:rPr lang="en-US" altLang="en-US" sz="1750" b="1" dirty="0">
                <a:latin typeface="Tahoma" panose="020B0604030504040204" pitchFamily="34" charset="0"/>
                <a:ea typeface="ＭＳ Ｐゴシック" panose="020B0600070205080204" pitchFamily="34" charset="-128"/>
              </a:rPr>
              <a:t>Domain Names</a:t>
            </a:r>
            <a:r>
              <a:rPr lang="en-US" altLang="en-US" sz="1750" dirty="0">
                <a:latin typeface="Tahoma" panose="020B0604030504040204" pitchFamily="34" charset="0"/>
                <a:ea typeface="ＭＳ Ｐゴシック" panose="020B0600070205080204" pitchFamily="34" charset="-128"/>
              </a:rPr>
              <a:t>: structured, user friendly system names provided by TCP/IP. </a:t>
            </a:r>
            <a:r>
              <a:rPr lang="en-US" altLang="en-US" sz="1750" dirty="0">
                <a:ea typeface="ＭＳ Ｐゴシック" panose="020B0600070205080204" pitchFamily="34" charset="-128"/>
              </a:rPr>
              <a:t>Examples of </a:t>
            </a:r>
            <a:r>
              <a:rPr lang="en-US" altLang="en-US" sz="1750" b="1" dirty="0">
                <a:ea typeface="ＭＳ Ｐゴシック" panose="020B0600070205080204" pitchFamily="34" charset="-128"/>
              </a:rPr>
              <a:t>top-level domain names</a:t>
            </a:r>
            <a:r>
              <a:rPr lang="en-US" altLang="en-US" sz="1750" dirty="0">
                <a:ea typeface="ＭＳ Ｐゴシック" panose="020B0600070205080204" pitchFamily="34" charset="-128"/>
              </a:rPr>
              <a:t>: </a:t>
            </a:r>
            <a:endParaRPr lang="en-US" altLang="en-US" sz="1750" dirty="0">
              <a:latin typeface="Tahoma" panose="020B0604030504040204" pitchFamily="34" charset="0"/>
              <a:ea typeface="ＭＳ Ｐゴシック" panose="020B0600070205080204" pitchFamily="34" charset="-128"/>
            </a:endParaRPr>
          </a:p>
          <a:p>
            <a:pPr lvl="1"/>
            <a:r>
              <a:rPr lang="en-US" altLang="en-US" dirty="0"/>
              <a:t>.com, .org, .</a:t>
            </a:r>
            <a:r>
              <a:rPr lang="en-US" altLang="en-US" dirty="0" err="1"/>
              <a:t>edu</a:t>
            </a:r>
            <a:r>
              <a:rPr lang="en-US" altLang="en-US" dirty="0"/>
              <a:t>, .gov, </a:t>
            </a:r>
            <a:r>
              <a:rPr lang="en-US" altLang="en-US" dirty="0" err="1"/>
              <a:t>etc</a:t>
            </a:r>
            <a:r>
              <a:rPr lang="en-US" altLang="en-US" dirty="0"/>
              <a:t>…</a:t>
            </a:r>
          </a:p>
          <a:p>
            <a:pPr lvl="1">
              <a:buFontTx/>
              <a:buNone/>
            </a:pPr>
            <a:endParaRPr lang="en-US" altLang="en-US" sz="1500" dirty="0"/>
          </a:p>
          <a:p>
            <a:pPr marL="0" indent="0">
              <a:buNone/>
            </a:pPr>
            <a:r>
              <a:rPr lang="en-US" altLang="en-US" sz="1750" b="1" dirty="0">
                <a:ea typeface="ＭＳ Ｐゴシック" panose="020B0600070205080204" pitchFamily="34" charset="-128"/>
              </a:rPr>
              <a:t>Name Resolution</a:t>
            </a:r>
            <a:r>
              <a:rPr lang="en-US" altLang="en-US" sz="1750" dirty="0">
                <a:ea typeface="ＭＳ Ｐゴシック" panose="020B0600070205080204" pitchFamily="34" charset="-128"/>
              </a:rPr>
              <a:t>: the process of mapping logical addresses back and forth into domain names</a:t>
            </a:r>
          </a:p>
          <a:p>
            <a:pPr lvl="1"/>
            <a:r>
              <a:rPr lang="en-US" dirty="0"/>
              <a:t>172.217.204.102</a:t>
            </a:r>
            <a:r>
              <a:rPr lang="en-US" altLang="en-US" sz="1667" dirty="0">
                <a:latin typeface="Tahoma" panose="020B0604030504040204" pitchFamily="34" charset="0"/>
              </a:rPr>
              <a:t> is mapped to </a:t>
            </a:r>
            <a:r>
              <a:rPr lang="en-US" altLang="en-US" sz="1667" dirty="0">
                <a:latin typeface="Tahoma" panose="020B0604030504040204" pitchFamily="34" charset="0"/>
                <a:hlinkClick r:id="rId3"/>
              </a:rPr>
              <a:t>www.google.com</a:t>
            </a:r>
            <a:endParaRPr lang="en-US" altLang="en-US" sz="1667" dirty="0">
              <a:latin typeface="Tahoma" panose="020B0604030504040204" pitchFamily="34" charset="0"/>
            </a:endParaRPr>
          </a:p>
          <a:p>
            <a:pPr lvl="1"/>
            <a:r>
              <a:rPr lang="en-US" altLang="en-US" sz="1667" dirty="0"/>
              <a:t>DNS(Domain Name Service)</a:t>
            </a:r>
          </a:p>
          <a:p>
            <a:pPr marL="0" indent="0">
              <a:buNone/>
            </a:pPr>
            <a:endParaRPr lang="en-US" altLang="en-US" sz="1967" dirty="0"/>
          </a:p>
          <a:p>
            <a:endParaRPr lang="en-US" altLang="en-US" sz="1833" dirty="0">
              <a:ea typeface="ＭＳ Ｐゴシック" panose="020B0600070205080204" pitchFamily="34" charset="-128"/>
            </a:endParaRPr>
          </a:p>
          <a:p>
            <a:pPr lvl="1"/>
            <a:endParaRPr lang="en-US" altLang="en-US" sz="1417" dirty="0">
              <a:latin typeface="Tahoma" panose="020B0604030504040204" pitchFamily="34" charset="0"/>
            </a:endParaRPr>
          </a:p>
          <a:p>
            <a:endParaRPr lang="en-US" altLang="en-US" sz="1750" dirty="0">
              <a:latin typeface="Tahoma" panose="020B0604030504040204" pitchFamily="34" charset="0"/>
              <a:ea typeface="ＭＳ Ｐゴシック" panose="020B0600070205080204" pitchFamily="34" charset="-128"/>
            </a:endParaRPr>
          </a:p>
          <a:p>
            <a:endParaRPr lang="en-US" altLang="en-US" sz="1333" dirty="0">
              <a:latin typeface="Tahoma" panose="020B0604030504040204" pitchFamily="34" charset="0"/>
              <a:ea typeface="ＭＳ Ｐゴシック" panose="020B0600070205080204" pitchFamily="34" charset="-128"/>
            </a:endParaRPr>
          </a:p>
          <a:p>
            <a:pPr lvl="1"/>
            <a:endParaRPr lang="en-US" altLang="en-US" sz="1333" dirty="0">
              <a:latin typeface="Tahoma" panose="020B0604030504040204" pitchFamily="34" charset="0"/>
            </a:endParaRPr>
          </a:p>
          <a:p>
            <a:pPr lvl="1"/>
            <a:endParaRPr lang="en-US" altLang="en-US" sz="1333" dirty="0">
              <a:latin typeface="Tahoma" panose="020B0604030504040204" pitchFamily="34" charset="0"/>
            </a:endParaRPr>
          </a:p>
          <a:p>
            <a:pPr lvl="1"/>
            <a:endParaRPr lang="en-US" altLang="en-US" sz="1333" dirty="0">
              <a:latin typeface="Tahoma" panose="020B0604030504040204" pitchFamily="34" charset="0"/>
            </a:endParaRPr>
          </a:p>
          <a:p>
            <a:pPr lvl="3" eaLnBrk="1" hangingPunct="1"/>
            <a:endParaRPr lang="en-US" altLang="en-US" sz="667" dirty="0">
              <a:latin typeface="Tahoma" panose="020B060403050404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CC88F1-D93E-6B43-9B36-0FBAE8A233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789382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Rectangle 2">
            <a:extLst>
              <a:ext uri="{FF2B5EF4-FFF2-40B4-BE49-F238E27FC236}">
                <a16:creationId xmlns:a16="http://schemas.microsoft.com/office/drawing/2014/main" id="{188EB92C-DDEE-294E-96AE-5B2F5541A13E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205483" y="392825"/>
            <a:ext cx="7886700" cy="658894"/>
          </a:xfrm>
        </p:spPr>
        <p:txBody>
          <a:bodyPr vert="horz" lIns="0" tIns="45720" rIns="0" bIns="0" rtlCol="0" anchor="b">
            <a:normAutofit/>
          </a:bodyPr>
          <a:lstStyle/>
          <a:p>
            <a:pPr eaLnBrk="1" hangingPunct="1"/>
            <a:r>
              <a:rPr lang="en-US" altLang="en-US" dirty="0">
                <a:latin typeface="Tahoma" panose="020B0604030504040204" pitchFamily="34" charset="0"/>
                <a:ea typeface="ＭＳ Ｐゴシック" panose="020B0600070205080204" pitchFamily="34" charset="-128"/>
              </a:rPr>
              <a:t>An HTTP Request(optional)</a:t>
            </a:r>
          </a:p>
        </p:txBody>
      </p:sp>
      <p:sp>
        <p:nvSpPr>
          <p:cNvPr id="75778" name="Rectangle 3">
            <a:extLst>
              <a:ext uri="{FF2B5EF4-FFF2-40B4-BE49-F238E27FC236}">
                <a16:creationId xmlns:a16="http://schemas.microsoft.com/office/drawing/2014/main" id="{23AB5E3C-D5D9-064C-9574-DFF97AF265D0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205483" y="1333500"/>
            <a:ext cx="8774130" cy="3984625"/>
          </a:xfrm>
        </p:spPr>
        <p:txBody>
          <a:bodyPr/>
          <a:lstStyle/>
          <a:p>
            <a:pPr eaLnBrk="1" hangingPunct="1"/>
            <a:r>
              <a:rPr lang="en-US" altLang="en-US" sz="1667" dirty="0">
                <a:latin typeface="Tahoma" panose="020B0604030504040204" pitchFamily="34" charset="0"/>
                <a:ea typeface="ＭＳ Ｐゴシック" panose="020B0600070205080204" pitchFamily="34" charset="-128"/>
              </a:rPr>
              <a:t>A webpage(HTTP) request from a computer. </a:t>
            </a:r>
          </a:p>
        </p:txBody>
      </p:sp>
      <p:pic>
        <p:nvPicPr>
          <p:cNvPr id="75779" name="Picture 3">
            <a:extLst>
              <a:ext uri="{FF2B5EF4-FFF2-40B4-BE49-F238E27FC236}">
                <a16:creationId xmlns:a16="http://schemas.microsoft.com/office/drawing/2014/main" id="{ACC422C1-B208-F349-A6EB-6603E2B1F1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1625" y="1897063"/>
            <a:ext cx="6248136" cy="31697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0AC805D-E9EA-5242-83D1-9D9470F93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7578196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Rectangle 2">
            <a:extLst>
              <a:ext uri="{FF2B5EF4-FFF2-40B4-BE49-F238E27FC236}">
                <a16:creationId xmlns:a16="http://schemas.microsoft.com/office/drawing/2014/main" id="{21CC4A42-EA8F-BF47-ADD5-B721E414F5F2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308225" y="421239"/>
            <a:ext cx="7886700" cy="586974"/>
          </a:xfrm>
        </p:spPr>
        <p:txBody>
          <a:bodyPr vert="horz" lIns="0" tIns="45720" rIns="0" bIns="0" rtlCol="0" anchor="b">
            <a:normAutofit/>
          </a:bodyPr>
          <a:lstStyle/>
          <a:p>
            <a:pPr eaLnBrk="1" hangingPunct="1"/>
            <a:r>
              <a:rPr lang="en-US" altLang="en-US" dirty="0">
                <a:latin typeface="Tahoma" panose="020B0604030504040204" pitchFamily="34" charset="0"/>
                <a:ea typeface="ＭＳ Ｐゴシック" panose="020B0600070205080204" pitchFamily="34" charset="-128"/>
              </a:rPr>
              <a:t>An HTTP Request(optional)</a:t>
            </a:r>
          </a:p>
        </p:txBody>
      </p:sp>
      <p:sp>
        <p:nvSpPr>
          <p:cNvPr id="77826" name="Rectangle 3">
            <a:extLst>
              <a:ext uri="{FF2B5EF4-FFF2-40B4-BE49-F238E27FC236}">
                <a16:creationId xmlns:a16="http://schemas.microsoft.com/office/drawing/2014/main" id="{07CDE7D8-6D62-BA4B-8A6C-4F0744144459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308225" y="1333500"/>
            <a:ext cx="8620018" cy="3984625"/>
          </a:xfrm>
        </p:spPr>
        <p:txBody>
          <a:bodyPr/>
          <a:lstStyle/>
          <a:p>
            <a:pPr eaLnBrk="1" hangingPunct="1"/>
            <a:r>
              <a:rPr lang="en-US" altLang="en-US" sz="1667" dirty="0">
                <a:latin typeface="Tahoma" panose="020B0604030504040204" pitchFamily="34" charset="0"/>
                <a:ea typeface="ＭＳ Ｐゴシック" panose="020B0600070205080204" pitchFamily="34" charset="-128"/>
              </a:rPr>
              <a:t>A webpage request and sending an email from the same computer. </a:t>
            </a:r>
          </a:p>
        </p:txBody>
      </p:sp>
      <p:pic>
        <p:nvPicPr>
          <p:cNvPr id="77827" name="Picture 2">
            <a:extLst>
              <a:ext uri="{FF2B5EF4-FFF2-40B4-BE49-F238E27FC236}">
                <a16:creationId xmlns:a16="http://schemas.microsoft.com/office/drawing/2014/main" id="{6C394D25-B0FA-0E47-A17E-786B6DB179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407" y="1897063"/>
            <a:ext cx="6869906" cy="34065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055F4B0-3B63-E540-8D9F-00C92CE9C7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6553646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3" name="Rectangle 2">
            <a:extLst>
              <a:ext uri="{FF2B5EF4-FFF2-40B4-BE49-F238E27FC236}">
                <a16:creationId xmlns:a16="http://schemas.microsoft.com/office/drawing/2014/main" id="{E8B36DA1-FD32-914E-8D09-91D267F39A7A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328773" y="396875"/>
            <a:ext cx="7886700" cy="648619"/>
          </a:xfrm>
        </p:spPr>
        <p:txBody>
          <a:bodyPr vert="horz" lIns="0" tIns="45720" rIns="0" bIns="0" rtlCol="0" anchor="b">
            <a:normAutofit/>
          </a:bodyPr>
          <a:lstStyle/>
          <a:p>
            <a:pPr eaLnBrk="1" hangingPunct="1"/>
            <a:r>
              <a:rPr lang="en-US" altLang="en-US" dirty="0">
                <a:latin typeface="Tahoma" panose="020B0604030504040204" pitchFamily="34" charset="0"/>
                <a:ea typeface="ＭＳ Ｐゴシック" panose="020B0600070205080204" pitchFamily="34" charset="-128"/>
              </a:rPr>
              <a:t>Port Numbers(optional)</a:t>
            </a:r>
          </a:p>
        </p:txBody>
      </p:sp>
      <p:sp>
        <p:nvSpPr>
          <p:cNvPr id="79874" name="Rectangle 3">
            <a:extLst>
              <a:ext uri="{FF2B5EF4-FFF2-40B4-BE49-F238E27FC236}">
                <a16:creationId xmlns:a16="http://schemas.microsoft.com/office/drawing/2014/main" id="{C365A828-14EF-694A-9BBF-E18CC423E31B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328773" y="1333500"/>
            <a:ext cx="8486454" cy="3984625"/>
          </a:xfrm>
        </p:spPr>
        <p:txBody>
          <a:bodyPr/>
          <a:lstStyle/>
          <a:p>
            <a:pPr eaLnBrk="1" hangingPunct="1"/>
            <a:r>
              <a:rPr lang="en-US" altLang="en-US" sz="1667" dirty="0">
                <a:latin typeface="Tahoma" panose="020B0604030504040204" pitchFamily="34" charset="0"/>
                <a:ea typeface="ＭＳ Ｐゴシック" panose="020B0600070205080204" pitchFamily="34" charset="-128"/>
              </a:rPr>
              <a:t>Computer 1 sending an email. Computer 2 requesting a webpage. Both computers are in the same local area network. </a:t>
            </a:r>
          </a:p>
        </p:txBody>
      </p:sp>
      <p:pic>
        <p:nvPicPr>
          <p:cNvPr id="79875" name="Picture 1">
            <a:extLst>
              <a:ext uri="{FF2B5EF4-FFF2-40B4-BE49-F238E27FC236}">
                <a16:creationId xmlns:a16="http://schemas.microsoft.com/office/drawing/2014/main" id="{CE627FFA-2BD4-3244-9CFB-E9A8530A32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1708" y="1957917"/>
            <a:ext cx="6483615" cy="3360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99F4C0-4116-4045-9BCD-E261CC62F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9937493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2">
            <a:extLst>
              <a:ext uri="{FF2B5EF4-FFF2-40B4-BE49-F238E27FC236}">
                <a16:creationId xmlns:a16="http://schemas.microsoft.com/office/drawing/2014/main" id="{F8E6935E-FDF9-4D46-93BC-CE083007DBA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08623" y="127000"/>
            <a:ext cx="7886701" cy="738341"/>
          </a:xfrm>
        </p:spPr>
        <p:txBody>
          <a:bodyPr/>
          <a:lstStyle/>
          <a:p>
            <a:pPr eaLnBrk="1" hangingPunct="1"/>
            <a:r>
              <a:rPr lang="en-US" altLang="en-US" dirty="0">
                <a:latin typeface="Tahoma" panose="020B0604030504040204" pitchFamily="34" charset="0"/>
                <a:ea typeface="ＭＳ Ｐゴシック" panose="020B0600070205080204" pitchFamily="34" charset="-128"/>
              </a:rPr>
              <a:t>Local Area Network(LAN)</a:t>
            </a:r>
          </a:p>
        </p:txBody>
      </p:sp>
      <p:sp>
        <p:nvSpPr>
          <p:cNvPr id="17410" name="Rectangle 3">
            <a:extLst>
              <a:ext uri="{FF2B5EF4-FFF2-40B4-BE49-F238E27FC236}">
                <a16:creationId xmlns:a16="http://schemas.microsoft.com/office/drawing/2014/main" id="{C9772176-DC13-F64D-AC00-58F2A4791B9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08623" y="738341"/>
            <a:ext cx="8935377" cy="484965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 eaLnBrk="1" hangingPunct="1">
              <a:buNone/>
            </a:pPr>
            <a:endParaRPr lang="en-US" altLang="en-US" sz="2000" b="1" dirty="0">
              <a:latin typeface="Tahoma" panose="020B0604030504040204" pitchFamily="34" charset="0"/>
              <a:ea typeface="ＭＳ Ｐゴシック" panose="020B0600070205080204" pitchFamily="34" charset="-128"/>
            </a:endParaRPr>
          </a:p>
          <a:p>
            <a:pPr marL="0" indent="0" eaLnBrk="1" hangingPunct="1">
              <a:buNone/>
            </a:pPr>
            <a:endParaRPr lang="en-US" altLang="en-US" sz="2000" b="1" dirty="0">
              <a:latin typeface="Tahoma" panose="020B0604030504040204" pitchFamily="34" charset="0"/>
              <a:ea typeface="ＭＳ Ｐゴシック" panose="020B0600070205080204" pitchFamily="34" charset="-128"/>
            </a:endParaRPr>
          </a:p>
          <a:p>
            <a:pPr marL="0" indent="0" eaLnBrk="1" hangingPunct="1">
              <a:buNone/>
            </a:pPr>
            <a:r>
              <a:rPr lang="en-US" altLang="en-US" sz="2000" b="1" dirty="0">
                <a:latin typeface="Tahoma" panose="020B0604030504040204" pitchFamily="34" charset="0"/>
                <a:ea typeface="ＭＳ Ｐゴシック" panose="020B0600070205080204" pitchFamily="34" charset="-128"/>
              </a:rPr>
              <a:t>local area network</a:t>
            </a:r>
            <a:r>
              <a:rPr lang="en-US" altLang="en-US" sz="2000" dirty="0">
                <a:latin typeface="Tahoma" panose="020B0604030504040204" pitchFamily="34" charset="0"/>
                <a:ea typeface="ＭＳ Ｐゴシック" panose="020B0600070205080204" pitchFamily="34" charset="-128"/>
              </a:rPr>
              <a:t>(LAN): a group of interconnected computers that share resources in a small geographic area. </a:t>
            </a:r>
          </a:p>
          <a:p>
            <a:pPr lvl="1" eaLnBrk="1" hangingPunct="1"/>
            <a:endParaRPr lang="en-US" altLang="en-US" sz="2000" dirty="0">
              <a:latin typeface="Tahoma" panose="020B0604030504040204" pitchFamily="34" charset="0"/>
            </a:endParaRPr>
          </a:p>
          <a:p>
            <a:pPr lvl="1" eaLnBrk="1" hangingPunct="1"/>
            <a:r>
              <a:rPr lang="en-US" altLang="en-US" sz="2000" dirty="0">
                <a:latin typeface="Tahoma" panose="020B0604030504040204" pitchFamily="34" charset="0"/>
              </a:rPr>
              <a:t>A </a:t>
            </a:r>
            <a:r>
              <a:rPr lang="en-US" altLang="en-US" sz="2000" b="1" dirty="0">
                <a:latin typeface="Tahoma" panose="020B0604030504040204" pitchFamily="34" charset="0"/>
              </a:rPr>
              <a:t>host</a:t>
            </a:r>
            <a:r>
              <a:rPr lang="en-US" altLang="en-US" sz="2000" dirty="0">
                <a:latin typeface="Tahoma" panose="020B0604030504040204" pitchFamily="34" charset="0"/>
              </a:rPr>
              <a:t> is a computer on a network. </a:t>
            </a:r>
          </a:p>
          <a:p>
            <a:pPr lvl="1" eaLnBrk="1" hangingPunct="1"/>
            <a:endParaRPr lang="en-US" altLang="en-US" sz="2000" dirty="0">
              <a:latin typeface="Tahoma" panose="020B0604030504040204" pitchFamily="34" charset="0"/>
            </a:endParaRPr>
          </a:p>
          <a:p>
            <a:pPr marL="0" indent="0" eaLnBrk="1" hangingPunct="1">
              <a:buNone/>
            </a:pPr>
            <a:endParaRPr lang="en-US" altLang="en-US" dirty="0">
              <a:latin typeface="Tahoma" panose="020B0604030504040204" pitchFamily="34" charset="0"/>
              <a:ea typeface="ＭＳ Ｐゴシック" panose="020B0600070205080204" pitchFamily="34" charset="-128"/>
            </a:endParaRPr>
          </a:p>
          <a:p>
            <a:pPr lvl="1" eaLnBrk="1" hangingPunct="1">
              <a:buFontTx/>
              <a:buNone/>
            </a:pPr>
            <a:endParaRPr lang="en-US" altLang="en-US" sz="1667" dirty="0">
              <a:latin typeface="Tahoma" panose="020B0604030504040204" pitchFamily="34" charset="0"/>
            </a:endParaRPr>
          </a:p>
          <a:p>
            <a:pPr lvl="1" eaLnBrk="1" hangingPunct="1"/>
            <a:endParaRPr lang="en-US" altLang="en-US" sz="1667" dirty="0">
              <a:latin typeface="Tahoma" panose="020B0604030504040204" pitchFamily="34" charset="0"/>
            </a:endParaRPr>
          </a:p>
          <a:p>
            <a:pPr eaLnBrk="1" hangingPunct="1">
              <a:buFontTx/>
              <a:buNone/>
            </a:pPr>
            <a:endParaRPr lang="en-US" altLang="en-US" sz="1667" b="1" dirty="0">
              <a:solidFill>
                <a:srgbClr val="008000"/>
              </a:solidFill>
              <a:latin typeface="Courier New" panose="02070309020205020404" pitchFamily="49" charset="0"/>
              <a:ea typeface="ＭＳ Ｐゴシック" panose="020B0600070205080204" pitchFamily="34" charset="-128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AC8533E-9BCB-F24D-9E7C-2F20AEB2C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</a:t>
            </a:fld>
            <a:endParaRPr lang="en-US" dirty="0"/>
          </a:p>
        </p:txBody>
      </p:sp>
      <p:pic>
        <p:nvPicPr>
          <p:cNvPr id="3" name="Picture 1">
            <a:extLst>
              <a:ext uri="{FF2B5EF4-FFF2-40B4-BE49-F238E27FC236}">
                <a16:creationId xmlns:a16="http://schemas.microsoft.com/office/drawing/2014/main" id="{FC7B3036-57A2-EF06-5F09-24F8E51C8A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676" y="1756366"/>
            <a:ext cx="3480593" cy="552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6402968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2">
            <a:extLst>
              <a:ext uri="{FF2B5EF4-FFF2-40B4-BE49-F238E27FC236}">
                <a16:creationId xmlns:a16="http://schemas.microsoft.com/office/drawing/2014/main" id="{934050D1-FB76-0047-81E2-B66160E98DA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0338" y="127000"/>
            <a:ext cx="7886700" cy="690569"/>
          </a:xfrm>
        </p:spPr>
        <p:txBody>
          <a:bodyPr/>
          <a:lstStyle/>
          <a:p>
            <a:pPr eaLnBrk="1" hangingPunct="1"/>
            <a:r>
              <a:rPr lang="en-US" altLang="en-US" dirty="0">
                <a:latin typeface="Tahoma" panose="020B0604030504040204" pitchFamily="34" charset="0"/>
                <a:ea typeface="ＭＳ Ｐゴシック" panose="020B0600070205080204" pitchFamily="34" charset="-128"/>
              </a:rPr>
              <a:t>Server-Client</a:t>
            </a:r>
          </a:p>
        </p:txBody>
      </p:sp>
      <p:sp>
        <p:nvSpPr>
          <p:cNvPr id="19458" name="Rectangle 3">
            <a:extLst>
              <a:ext uri="{FF2B5EF4-FFF2-40B4-BE49-F238E27FC236}">
                <a16:creationId xmlns:a16="http://schemas.microsoft.com/office/drawing/2014/main" id="{13A6B99D-094D-F34F-B11C-2ECD1AC956F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0338" y="733926"/>
            <a:ext cx="8794882" cy="4854074"/>
          </a:xfrm>
        </p:spPr>
        <p:txBody>
          <a:bodyPr/>
          <a:lstStyle/>
          <a:p>
            <a:pPr lvl="1" eaLnBrk="1" hangingPunct="1"/>
            <a:endParaRPr lang="en-US" altLang="en-US" sz="1833" dirty="0">
              <a:latin typeface="Tahoma" panose="020B0604030504040204" pitchFamily="34" charset="0"/>
            </a:endParaRPr>
          </a:p>
          <a:p>
            <a:pPr lvl="1" eaLnBrk="1" hangingPunct="1"/>
            <a:endParaRPr lang="en-US" altLang="en-US" sz="1833" dirty="0">
              <a:latin typeface="Tahoma" panose="020B0604030504040204" pitchFamily="34" charset="0"/>
            </a:endParaRPr>
          </a:p>
          <a:p>
            <a:pPr eaLnBrk="1" hangingPunct="1">
              <a:buFontTx/>
              <a:buNone/>
            </a:pPr>
            <a:endParaRPr lang="en-US" altLang="en-US" sz="1833" b="1" dirty="0">
              <a:solidFill>
                <a:srgbClr val="008000"/>
              </a:solidFill>
              <a:latin typeface="Courier New" panose="02070309020205020404" pitchFamily="49" charset="0"/>
              <a:ea typeface="ＭＳ Ｐゴシック" panose="020B0600070205080204" pitchFamily="34" charset="-128"/>
            </a:endParaRPr>
          </a:p>
        </p:txBody>
      </p:sp>
      <p:pic>
        <p:nvPicPr>
          <p:cNvPr id="19459" name="Picture 1">
            <a:extLst>
              <a:ext uri="{FF2B5EF4-FFF2-40B4-BE49-F238E27FC236}">
                <a16:creationId xmlns:a16="http://schemas.microsoft.com/office/drawing/2014/main" id="{650612D4-1EFC-C443-AF16-757A3B8CFF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4675" y="1424495"/>
            <a:ext cx="4314650" cy="25894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72F363-D54C-594D-A0BA-22A17B32DC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416513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>
            <a:extLst>
              <a:ext uri="{FF2B5EF4-FFF2-40B4-BE49-F238E27FC236}">
                <a16:creationId xmlns:a16="http://schemas.microsoft.com/office/drawing/2014/main" id="{2B80FEFF-E638-C344-A551-37B339160B3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4668" y="135261"/>
            <a:ext cx="7886700" cy="1104636"/>
          </a:xfrm>
        </p:spPr>
        <p:txBody>
          <a:bodyPr/>
          <a:lstStyle/>
          <a:p>
            <a:pPr eaLnBrk="1" hangingPunct="1"/>
            <a:r>
              <a:rPr lang="en-US" altLang="en-US">
                <a:latin typeface="Tahoma" panose="020B0604030504040204" pitchFamily="34" charset="0"/>
                <a:ea typeface="ＭＳ Ｐゴシック" panose="020B0600070205080204" pitchFamily="34" charset="-128"/>
              </a:rPr>
              <a:t>Switches</a:t>
            </a:r>
            <a:endParaRPr lang="en-US" altLang="en-US" dirty="0">
              <a:latin typeface="Tahoma" panose="020B060403050404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21506" name="Rectangle 3">
            <a:extLst>
              <a:ext uri="{FF2B5EF4-FFF2-40B4-BE49-F238E27FC236}">
                <a16:creationId xmlns:a16="http://schemas.microsoft.com/office/drawing/2014/main" id="{09A56F4B-0F22-6A42-BB09-CA37B4EC1D6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18499" y="1079500"/>
            <a:ext cx="8476180" cy="4508500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en-US" altLang="en-US" sz="2000" b="1" dirty="0">
                <a:latin typeface="Tahoma" panose="020B0604030504040204" pitchFamily="34" charset="0"/>
                <a:ea typeface="ＭＳ Ｐゴシック" panose="020B0600070205080204" pitchFamily="34" charset="-128"/>
              </a:rPr>
              <a:t>Switches </a:t>
            </a:r>
            <a:r>
              <a:rPr lang="en-US" altLang="en-US" sz="2000" dirty="0">
                <a:latin typeface="Tahoma" panose="020B0604030504040204" pitchFamily="34" charset="0"/>
                <a:ea typeface="ＭＳ Ｐゴシック" panose="020B0600070205080204" pitchFamily="34" charset="-128"/>
              </a:rPr>
              <a:t>allow computers on a LAN to communicate with one another.</a:t>
            </a:r>
          </a:p>
          <a:p>
            <a:pPr eaLnBrk="1" hangingPunct="1">
              <a:buFontTx/>
              <a:buNone/>
            </a:pPr>
            <a:endParaRPr lang="en-US" altLang="en-US" sz="1667" b="1" dirty="0">
              <a:solidFill>
                <a:srgbClr val="008000"/>
              </a:solidFill>
              <a:latin typeface="Courier New" panose="02070309020205020404" pitchFamily="49" charset="0"/>
              <a:ea typeface="ＭＳ Ｐゴシック" panose="020B0600070205080204" pitchFamily="34" charset="-128"/>
            </a:endParaRPr>
          </a:p>
        </p:txBody>
      </p:sp>
      <p:pic>
        <p:nvPicPr>
          <p:cNvPr id="21507" name="Picture 3">
            <a:extLst>
              <a:ext uri="{FF2B5EF4-FFF2-40B4-BE49-F238E27FC236}">
                <a16:creationId xmlns:a16="http://schemas.microsoft.com/office/drawing/2014/main" id="{D0AA2F7F-2998-F44E-9492-8780FA6A1B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7858" y="1870534"/>
            <a:ext cx="4289505" cy="30868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C7CDBB3-324D-4C4D-BCC9-7CEEFAF6D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1305812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2">
            <a:extLst>
              <a:ext uri="{FF2B5EF4-FFF2-40B4-BE49-F238E27FC236}">
                <a16:creationId xmlns:a16="http://schemas.microsoft.com/office/drawing/2014/main" id="{7CD89787-5856-7640-A8D5-FF2B48692349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54112" y="128148"/>
            <a:ext cx="7886700" cy="509128"/>
          </a:xfrm>
        </p:spPr>
        <p:txBody>
          <a:bodyPr vert="horz" lIns="0" tIns="45720" rIns="0" bIns="0" rtlCol="0" anchor="b">
            <a:normAutofit/>
          </a:bodyPr>
          <a:lstStyle/>
          <a:p>
            <a:pPr eaLnBrk="1" hangingPunct="1"/>
            <a:r>
              <a:rPr lang="en-US" altLang="en-US" dirty="0">
                <a:latin typeface="Tahoma" panose="020B0604030504040204" pitchFamily="34" charset="0"/>
                <a:ea typeface="ＭＳ Ｐゴシック" panose="020B0600070205080204" pitchFamily="34" charset="-128"/>
              </a:rPr>
              <a:t>Switch vs. Router</a:t>
            </a:r>
          </a:p>
        </p:txBody>
      </p:sp>
      <p:sp>
        <p:nvSpPr>
          <p:cNvPr id="39938" name="Rectangle 3">
            <a:extLst>
              <a:ext uri="{FF2B5EF4-FFF2-40B4-BE49-F238E27FC236}">
                <a16:creationId xmlns:a16="http://schemas.microsoft.com/office/drawing/2014/main" id="{6D60C863-7ABD-3143-ABF5-601EEB054571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154112" y="637276"/>
            <a:ext cx="8989888" cy="5077724"/>
          </a:xfrm>
        </p:spPr>
        <p:txBody>
          <a:bodyPr/>
          <a:lstStyle/>
          <a:p>
            <a:pPr lvl="1" eaLnBrk="1" hangingPunct="1"/>
            <a:endParaRPr lang="en-US" altLang="en-US" sz="1500" dirty="0">
              <a:latin typeface="Tahoma" panose="020B0604030504040204" pitchFamily="34" charset="0"/>
            </a:endParaRPr>
          </a:p>
          <a:p>
            <a:pPr lvl="1" eaLnBrk="1" hangingPunct="1"/>
            <a:endParaRPr lang="en-US" altLang="en-US" sz="1333" dirty="0">
              <a:latin typeface="Tahoma" panose="020B0604030504040204" pitchFamily="34" charset="0"/>
            </a:endParaRPr>
          </a:p>
          <a:p>
            <a:pPr eaLnBrk="1" hangingPunct="1"/>
            <a:endParaRPr lang="en-US" altLang="en-US" sz="1667" dirty="0">
              <a:latin typeface="Tahoma" panose="020B0604030504040204" pitchFamily="34" charset="0"/>
              <a:ea typeface="ＭＳ Ｐゴシック" panose="020B0600070205080204" pitchFamily="34" charset="-128"/>
            </a:endParaRPr>
          </a:p>
          <a:p>
            <a:pPr eaLnBrk="1" hangingPunct="1"/>
            <a:endParaRPr lang="en-US" altLang="en-US" sz="1333" dirty="0">
              <a:latin typeface="Tahoma" panose="020B0604030504040204" pitchFamily="34" charset="0"/>
              <a:ea typeface="ＭＳ Ｐゴシック" panose="020B0600070205080204" pitchFamily="34" charset="-128"/>
            </a:endParaRPr>
          </a:p>
          <a:p>
            <a:pPr lvl="3" eaLnBrk="1" hangingPunct="1"/>
            <a:endParaRPr lang="en-US" altLang="en-US" sz="667" dirty="0">
              <a:latin typeface="Tahoma" panose="020B0604030504040204" pitchFamily="34" charset="0"/>
            </a:endParaRPr>
          </a:p>
        </p:txBody>
      </p:sp>
      <p:pic>
        <p:nvPicPr>
          <p:cNvPr id="39939" name="Picture 1">
            <a:extLst>
              <a:ext uri="{FF2B5EF4-FFF2-40B4-BE49-F238E27FC236}">
                <a16:creationId xmlns:a16="http://schemas.microsoft.com/office/drawing/2014/main" id="{B6683FC4-770C-FF44-B53E-865590A667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2065073"/>
            <a:ext cx="7620000" cy="15848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DFB5F73-7978-E649-8250-72B092D5F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9955328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E94FE8E-611A-E7A5-5312-2996FA25BD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6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B4EA4C-AABF-D2C1-5C27-F3CBB8D8684E}"/>
              </a:ext>
            </a:extLst>
          </p:cNvPr>
          <p:cNvSpPr txBox="1"/>
          <p:nvPr/>
        </p:nvSpPr>
        <p:spPr>
          <a:xfrm>
            <a:off x="273049" y="374572"/>
            <a:ext cx="5911747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3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Communicating Across Oceans</a:t>
            </a:r>
          </a:p>
        </p:txBody>
      </p:sp>
      <p:pic>
        <p:nvPicPr>
          <p:cNvPr id="5" name="subsea-cable-growth-telegeography-600px">
            <a:hlinkClick r:id="" action="ppaction://media"/>
            <a:extLst>
              <a:ext uri="{FF2B5EF4-FFF2-40B4-BE49-F238E27FC236}">
                <a16:creationId xmlns:a16="http://schemas.microsoft.com/office/drawing/2014/main" id="{82CDD7B1-6976-5764-8D59-A38DCD55244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9394" y="1257087"/>
            <a:ext cx="6825212" cy="3845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747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88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a cable&#10;&#10;Description automatically generated">
            <a:extLst>
              <a:ext uri="{FF2B5EF4-FFF2-40B4-BE49-F238E27FC236}">
                <a16:creationId xmlns:a16="http://schemas.microsoft.com/office/drawing/2014/main" id="{A48EBBCD-9ECC-846B-98CC-2C28D0BBDA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994" y="936272"/>
            <a:ext cx="1726799" cy="3837333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CD67800-37AC-4E14-89B0-F79DCB3FB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124200" y="1311572"/>
            <a:ext cx="0" cy="3091856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close-up of a coaxial cable&#10;&#10;Description automatically generated">
            <a:extLst>
              <a:ext uri="{FF2B5EF4-FFF2-40B4-BE49-F238E27FC236}">
                <a16:creationId xmlns:a16="http://schemas.microsoft.com/office/drawing/2014/main" id="{E2CD61C1-EA8F-255E-7E6B-9C8599BCCA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3007" y="2122045"/>
            <a:ext cx="2653008" cy="1465786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0F1788F-A5AE-4188-8274-F7F2E3833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996940" y="1311572"/>
            <a:ext cx="0" cy="3091856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white cylindrical object with a colorful wire&#10;&#10;Description automatically generated">
            <a:extLst>
              <a:ext uri="{FF2B5EF4-FFF2-40B4-BE49-F238E27FC236}">
                <a16:creationId xmlns:a16="http://schemas.microsoft.com/office/drawing/2014/main" id="{74FDCCEF-5A1F-812D-AEC1-F367E2E487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1752" y="1987750"/>
            <a:ext cx="2637840" cy="1734379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4FF4845-3BA9-BB01-B563-451ED9555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5296958"/>
            <a:ext cx="2057400" cy="304271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57F1E4F-1CFF-5643-939E-02111984F565}" type="slidenum">
              <a:rPr lang="en-US" smtClean="0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840215-69EC-71DA-F778-1D284CBD0C32}"/>
              </a:ext>
            </a:extLst>
          </p:cNvPr>
          <p:cNvSpPr txBox="1"/>
          <p:nvPr/>
        </p:nvSpPr>
        <p:spPr>
          <a:xfrm>
            <a:off x="818994" y="5162248"/>
            <a:ext cx="1303690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Telegraph cable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941243-F2CC-BAF6-090B-5DB65DCF5D88}"/>
              </a:ext>
            </a:extLst>
          </p:cNvPr>
          <p:cNvSpPr txBox="1"/>
          <p:nvPr/>
        </p:nvSpPr>
        <p:spPr>
          <a:xfrm>
            <a:off x="3648445" y="5162248"/>
            <a:ext cx="1107996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coaxial cable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0DB864-C440-99CD-3435-D319008520B6}"/>
              </a:ext>
            </a:extLst>
          </p:cNvPr>
          <p:cNvSpPr txBox="1"/>
          <p:nvPr/>
        </p:nvSpPr>
        <p:spPr>
          <a:xfrm>
            <a:off x="6919535" y="5162248"/>
            <a:ext cx="1042273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Fiber optics</a:t>
            </a:r>
          </a:p>
        </p:txBody>
      </p:sp>
    </p:spTree>
    <p:extLst>
      <p:ext uri="{BB962C8B-B14F-4D97-AF65-F5344CB8AC3E}">
        <p14:creationId xmlns:p14="http://schemas.microsoft.com/office/powerpoint/2010/main" val="86110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7759" y="400050"/>
            <a:ext cx="8428482" cy="491490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large ship in the water&#10;&#10;Description automatically generated">
            <a:extLst>
              <a:ext uri="{FF2B5EF4-FFF2-40B4-BE49-F238E27FC236}">
                <a16:creationId xmlns:a16="http://schemas.microsoft.com/office/drawing/2014/main" id="{9DACFA59-7B08-ADEF-B245-E8F4FEBE6E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0" y="1939197"/>
            <a:ext cx="3971037" cy="1836603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559968" y="952500"/>
            <a:ext cx="0" cy="3810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person standing in a room with a round structure&#10;&#10;Description automatically generated">
            <a:extLst>
              <a:ext uri="{FF2B5EF4-FFF2-40B4-BE49-F238E27FC236}">
                <a16:creationId xmlns:a16="http://schemas.microsoft.com/office/drawing/2014/main" id="{2DA85701-6561-6B88-42DE-6395486706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0362" y="1547058"/>
            <a:ext cx="3971037" cy="2620883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87A9603-4176-E254-FA1D-0619D8BFC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5296958"/>
            <a:ext cx="2057400" cy="304271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57F1E4F-1CFF-5643-939E-02111984F565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98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2">
            <a:extLst>
              <a:ext uri="{FF2B5EF4-FFF2-40B4-BE49-F238E27FC236}">
                <a16:creationId xmlns:a16="http://schemas.microsoft.com/office/drawing/2014/main" id="{FE344302-6250-2241-8F6D-C448D16804F4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95209" y="193328"/>
            <a:ext cx="7886700" cy="761635"/>
          </a:xfrm>
        </p:spPr>
        <p:txBody>
          <a:bodyPr vert="horz" lIns="0" tIns="45720" rIns="0" bIns="0" rtlCol="0" anchor="b">
            <a:normAutofit/>
          </a:bodyPr>
          <a:lstStyle/>
          <a:p>
            <a:pPr eaLnBrk="1" hangingPunct="1"/>
            <a:r>
              <a:rPr lang="en-US" altLang="en-US" dirty="0">
                <a:latin typeface="Tahoma" panose="020B0604030504040204" pitchFamily="34" charset="0"/>
                <a:ea typeface="ＭＳ Ｐゴシック" panose="020B0600070205080204" pitchFamily="34" charset="-128"/>
              </a:rPr>
              <a:t>IP Address(IPv4)</a:t>
            </a:r>
          </a:p>
        </p:txBody>
      </p:sp>
      <p:sp>
        <p:nvSpPr>
          <p:cNvPr id="29698" name="Rectangle 3">
            <a:extLst>
              <a:ext uri="{FF2B5EF4-FFF2-40B4-BE49-F238E27FC236}">
                <a16:creationId xmlns:a16="http://schemas.microsoft.com/office/drawing/2014/main" id="{E66559DC-645B-874B-9A56-EC803A4B4B92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195209" y="1130157"/>
            <a:ext cx="8743308" cy="4304871"/>
          </a:xfrm>
        </p:spPr>
        <p:txBody>
          <a:bodyPr/>
          <a:lstStyle/>
          <a:p>
            <a:pPr eaLnBrk="1" hangingPunct="1"/>
            <a:endParaRPr lang="en-US" altLang="en-US" sz="1667" dirty="0">
              <a:latin typeface="Tahoma" panose="020B0604030504040204" pitchFamily="34" charset="0"/>
              <a:ea typeface="ＭＳ Ｐゴシック" panose="020B0600070205080204" pitchFamily="34" charset="-128"/>
            </a:endParaRPr>
          </a:p>
          <a:p>
            <a:pPr eaLnBrk="1" hangingPunct="1"/>
            <a:endParaRPr lang="en-US" altLang="en-US" sz="1333" dirty="0">
              <a:latin typeface="Tahoma" panose="020B0604030504040204" pitchFamily="34" charset="0"/>
              <a:ea typeface="ＭＳ Ｐゴシック" panose="020B0600070205080204" pitchFamily="34" charset="-128"/>
            </a:endParaRPr>
          </a:p>
          <a:p>
            <a:pPr eaLnBrk="1" hangingPunct="1"/>
            <a:endParaRPr lang="en-US" altLang="en-US" sz="1333" dirty="0">
              <a:latin typeface="Tahoma" panose="020B0604030504040204" pitchFamily="34" charset="0"/>
              <a:ea typeface="ＭＳ Ｐゴシック" panose="020B0600070205080204" pitchFamily="34" charset="-128"/>
            </a:endParaRPr>
          </a:p>
          <a:p>
            <a:pPr lvl="3" eaLnBrk="1" hangingPunct="1"/>
            <a:endParaRPr lang="en-US" altLang="en-US" sz="667" dirty="0">
              <a:latin typeface="Tahoma" panose="020B0604030504040204" pitchFamily="34" charset="0"/>
            </a:endParaRPr>
          </a:p>
        </p:txBody>
      </p:sp>
      <p:pic>
        <p:nvPicPr>
          <p:cNvPr id="29699" name="Picture 1">
            <a:extLst>
              <a:ext uri="{FF2B5EF4-FFF2-40B4-BE49-F238E27FC236}">
                <a16:creationId xmlns:a16="http://schemas.microsoft.com/office/drawing/2014/main" id="{090A5754-8CAB-3747-8068-84BA02EDFD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8606" y="2763079"/>
            <a:ext cx="3059906" cy="723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797C99C-9084-7E4F-818B-197B308F56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062216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Gill Sans MT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7647</TotalTime>
  <Words>925</Words>
  <Application>Microsoft Macintosh PowerPoint</Application>
  <PresentationFormat>On-screen Show (16:10)</PresentationFormat>
  <Paragraphs>148</Paragraphs>
  <Slides>17</Slides>
  <Notes>13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Calibri</vt:lpstr>
      <vt:lpstr>Courier New</vt:lpstr>
      <vt:lpstr>Gill Sans MT</vt:lpstr>
      <vt:lpstr>Tahoma</vt:lpstr>
      <vt:lpstr>Office Theme</vt:lpstr>
      <vt:lpstr>The Internet</vt:lpstr>
      <vt:lpstr>Local Area Network(LAN)</vt:lpstr>
      <vt:lpstr>Server-Client</vt:lpstr>
      <vt:lpstr>Switches</vt:lpstr>
      <vt:lpstr>Switch vs. Router</vt:lpstr>
      <vt:lpstr>PowerPoint Presentation</vt:lpstr>
      <vt:lpstr>PowerPoint Presentation</vt:lpstr>
      <vt:lpstr>PowerPoint Presentation</vt:lpstr>
      <vt:lpstr>IP Address(IPv4)</vt:lpstr>
      <vt:lpstr>Private IP Addresses</vt:lpstr>
      <vt:lpstr>IP Address(IPv6)</vt:lpstr>
      <vt:lpstr>Network Applications</vt:lpstr>
      <vt:lpstr>Packets</vt:lpstr>
      <vt:lpstr>Name Resolution</vt:lpstr>
      <vt:lpstr>An HTTP Request(optional)</vt:lpstr>
      <vt:lpstr>An HTTP Request(optional)</vt:lpstr>
      <vt:lpstr>Port Numbers(optional)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Understanding Data</dc:title>
  <dc:creator>Long B Nguyen</dc:creator>
  <cp:lastModifiedBy>Long Nguyen</cp:lastModifiedBy>
  <cp:revision>93</cp:revision>
  <dcterms:created xsi:type="dcterms:W3CDTF">2020-01-25T14:46:43Z</dcterms:created>
  <dcterms:modified xsi:type="dcterms:W3CDTF">2024-03-21T12:59:41Z</dcterms:modified>
</cp:coreProperties>
</file>